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1" r:id="rId1"/>
  </p:sldMasterIdLst>
  <p:notesMasterIdLst>
    <p:notesMasterId r:id="rId15"/>
  </p:notesMasterIdLst>
  <p:sldIdLst>
    <p:sldId id="256" r:id="rId2"/>
    <p:sldId id="258" r:id="rId3"/>
    <p:sldId id="259" r:id="rId4"/>
    <p:sldId id="260" r:id="rId5"/>
    <p:sldId id="261" r:id="rId6"/>
    <p:sldId id="269" r:id="rId7"/>
    <p:sldId id="263" r:id="rId8"/>
    <p:sldId id="343" r:id="rId9"/>
    <p:sldId id="344" r:id="rId10"/>
    <p:sldId id="342" r:id="rId11"/>
    <p:sldId id="265" r:id="rId12"/>
    <p:sldId id="257" r:id="rId13"/>
    <p:sldId id="267" r:id="rId14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16"/>
    </p:embeddedFont>
    <p:embeddedFont>
      <p:font typeface="Bellota Text" panose="020B0604020202020204" charset="-93"/>
      <p:regular r:id="rId17"/>
      <p:bold r:id="rId18"/>
      <p:italic r:id="rId19"/>
      <p:boldItalic r:id="rId20"/>
    </p:embeddedFont>
    <p:embeddedFont>
      <p:font typeface="Montserrat" panose="00000500000000000000" pitchFamily="2" charset="-93"/>
      <p:regular r:id="rId21"/>
      <p:bold r:id="rId22"/>
      <p:italic r:id="rId23"/>
      <p:boldItalic r:id="rId24"/>
    </p:embeddedFont>
    <p:embeddedFont>
      <p:font typeface="Varela Round" panose="00000500000000000000" pitchFamily="2" charset="-79"/>
      <p:regular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9BAC5C8-6F9B-B3B8-0649-4CA9D27BC3EE}" v="2" dt="2023-07-26T05:38:28.248"/>
    <p1510:client id="{E36B1903-C1F3-4C9F-8645-818F4461DC17}" v="12" dt="2023-07-26T09:12:45.198"/>
    <p1510:client id="{F8C55345-9841-4728-8AAE-DB3632DB80E0}" v="2" dt="2023-07-27T02:19:12.261"/>
  </p1510:revLst>
</p1510:revInfo>
</file>

<file path=ppt/tableStyles.xml><?xml version="1.0" encoding="utf-8"?>
<a:tblStyleLst xmlns:a="http://schemas.openxmlformats.org/drawingml/2006/main" def="{AA336E81-0F97-4793-BD73-41F50D814BEB}">
  <a:tblStyle styleId="{AA336E81-0F97-4793-BD73-41F50D814BE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28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413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oan" userId="30f8a2219ef41d84" providerId="LiveId" clId="{F8C55345-9841-4728-8AAE-DB3632DB80E0}"/>
    <pc:docChg chg="custSel modSld">
      <pc:chgData name="Loan" userId="30f8a2219ef41d84" providerId="LiveId" clId="{F8C55345-9841-4728-8AAE-DB3632DB80E0}" dt="2023-07-27T02:19:37.021" v="19" actId="1076"/>
      <pc:docMkLst>
        <pc:docMk/>
      </pc:docMkLst>
      <pc:sldChg chg="modSp mod">
        <pc:chgData name="Loan" userId="30f8a2219ef41d84" providerId="LiveId" clId="{F8C55345-9841-4728-8AAE-DB3632DB80E0}" dt="2023-07-27T02:18:27.152" v="1" actId="1076"/>
        <pc:sldMkLst>
          <pc:docMk/>
          <pc:sldMk cId="0" sldId="261"/>
        </pc:sldMkLst>
        <pc:spChg chg="mod">
          <ac:chgData name="Loan" userId="30f8a2219ef41d84" providerId="LiveId" clId="{F8C55345-9841-4728-8AAE-DB3632DB80E0}" dt="2023-07-27T02:18:27.152" v="1" actId="1076"/>
          <ac:spMkLst>
            <pc:docMk/>
            <pc:sldMk cId="0" sldId="261"/>
            <ac:spMk id="2250" creationId="{DC05D075-5BC3-ACD5-A377-CC093DA2C66A}"/>
          </ac:spMkLst>
        </pc:spChg>
      </pc:sldChg>
      <pc:sldChg chg="addSp delSp modSp mod">
        <pc:chgData name="Loan" userId="30f8a2219ef41d84" providerId="LiveId" clId="{F8C55345-9841-4728-8AAE-DB3632DB80E0}" dt="2023-07-27T02:19:37.021" v="19" actId="1076"/>
        <pc:sldMkLst>
          <pc:docMk/>
          <pc:sldMk cId="1001921259" sldId="344"/>
        </pc:sldMkLst>
        <pc:picChg chg="add mod">
          <ac:chgData name="Loan" userId="30f8a2219ef41d84" providerId="LiveId" clId="{F8C55345-9841-4728-8AAE-DB3632DB80E0}" dt="2023-07-27T02:19:37.021" v="19" actId="1076"/>
          <ac:picMkLst>
            <pc:docMk/>
            <pc:sldMk cId="1001921259" sldId="344"/>
            <ac:picMk id="3" creationId="{69C6569C-E949-B65D-FBE7-5DFD12AC3CD0}"/>
          </ac:picMkLst>
        </pc:picChg>
        <pc:picChg chg="add mod">
          <ac:chgData name="Loan" userId="30f8a2219ef41d84" providerId="LiveId" clId="{F8C55345-9841-4728-8AAE-DB3632DB80E0}" dt="2023-07-27T02:19:30.943" v="17" actId="1076"/>
          <ac:picMkLst>
            <pc:docMk/>
            <pc:sldMk cId="1001921259" sldId="344"/>
            <ac:picMk id="5" creationId="{1DF6AF2B-524A-3C82-3703-C02D77E38CE2}"/>
          </ac:picMkLst>
        </pc:picChg>
        <pc:picChg chg="del mod">
          <ac:chgData name="Loan" userId="30f8a2219ef41d84" providerId="LiveId" clId="{F8C55345-9841-4728-8AAE-DB3632DB80E0}" dt="2023-07-27T02:18:40.011" v="3" actId="478"/>
          <ac:picMkLst>
            <pc:docMk/>
            <pc:sldMk cId="1001921259" sldId="344"/>
            <ac:picMk id="11" creationId="{0CCCFDB4-A25A-DBF4-B690-4F436E7B6D22}"/>
          </ac:picMkLst>
        </pc:picChg>
        <pc:picChg chg="del">
          <ac:chgData name="Loan" userId="30f8a2219ef41d84" providerId="LiveId" clId="{F8C55345-9841-4728-8AAE-DB3632DB80E0}" dt="2023-07-27T02:19:06.799" v="10" actId="478"/>
          <ac:picMkLst>
            <pc:docMk/>
            <pc:sldMk cId="1001921259" sldId="344"/>
            <ac:picMk id="13" creationId="{2CE70D80-9614-7277-B0C7-353A78B504C2}"/>
          </ac:picMkLst>
        </pc:picChg>
        <pc:cxnChg chg="mod">
          <ac:chgData name="Loan" userId="30f8a2219ef41d84" providerId="LiveId" clId="{F8C55345-9841-4728-8AAE-DB3632DB80E0}" dt="2023-07-27T02:19:35.083" v="18" actId="1076"/>
          <ac:cxnSpMkLst>
            <pc:docMk/>
            <pc:sldMk cId="1001921259" sldId="344"/>
            <ac:cxnSpMk id="15" creationId="{4C1F087B-D262-4D41-35C4-FE21EDE421F5}"/>
          </ac:cxnSpMkLst>
        </pc:cxn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0" name="Google Shape;2200;g120c6853061_2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1" name="Google Shape;2201;g120c6853061_2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3" name="Google Shape;2143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6" name="Google Shape;2316;g120d190e1dd_0_3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7" name="Google Shape;2317;g120d190e1dd_0_3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8" name="Google Shape;2218;g120d190e1dd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9" name="Google Shape;2219;g120d190e1dd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6" name="Google Shape;2236;g14077b40d1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7" name="Google Shape;2237;g14077b40d1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1" name="Google Shape;2251;g120d190e1d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2" name="Google Shape;2252;g120d190e1dd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9" name="Google Shape;2259;gfdc4f99e88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0" name="Google Shape;2260;gfdc4f99e88_0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3" name="Google Shape;2333;g120d190e1dd_0_3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4" name="Google Shape;2334;g120d190e1dd_0_3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9" name="Google Shape;2279;gfdc4f99e88_0_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0" name="Google Shape;2280;gfdc4f99e88_0_2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5" name="Google Shape;3365;gfdc4f99e88_0_24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6" name="Google Shape;3366;gfdc4f99e88_0_24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784072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9" name="Google Shape;2299;gfdc4f99e88_0_3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0" name="Google Shape;2300;gfdc4f99e88_0_3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" name="Google Shape;10;p2"/>
          <p:cNvGrpSpPr/>
          <p:nvPr/>
        </p:nvGrpSpPr>
        <p:grpSpPr>
          <a:xfrm>
            <a:off x="550593" y="412645"/>
            <a:ext cx="8043879" cy="4318941"/>
            <a:chOff x="372900" y="317225"/>
            <a:chExt cx="8399164" cy="4509701"/>
          </a:xfrm>
        </p:grpSpPr>
        <p:sp>
          <p:nvSpPr>
            <p:cNvPr id="11" name="Google Shape;11;p2"/>
            <p:cNvSpPr/>
            <p:nvPr/>
          </p:nvSpPr>
          <p:spPr>
            <a:xfrm>
              <a:off x="372900" y="317225"/>
              <a:ext cx="8398917" cy="4509412"/>
            </a:xfrm>
            <a:custGeom>
              <a:avLst/>
              <a:gdLst/>
              <a:ahLst/>
              <a:cxnLst/>
              <a:rect l="l" t="t" r="r" b="b"/>
              <a:pathLst>
                <a:path w="285362" h="153212" extrusionOk="0">
                  <a:moveTo>
                    <a:pt x="0" y="0"/>
                  </a:moveTo>
                  <a:lnTo>
                    <a:pt x="0" y="153212"/>
                  </a:lnTo>
                  <a:lnTo>
                    <a:pt x="285362" y="153212"/>
                  </a:lnTo>
                  <a:lnTo>
                    <a:pt x="285362" y="0"/>
                  </a:lnTo>
                  <a:lnTo>
                    <a:pt x="273015" y="0"/>
                  </a:lnTo>
                  <a:lnTo>
                    <a:pt x="273015" y="6286"/>
                  </a:lnTo>
                  <a:cubicBezTo>
                    <a:pt x="274242" y="6599"/>
                    <a:pt x="275169" y="7801"/>
                    <a:pt x="275169" y="9217"/>
                  </a:cubicBezTo>
                  <a:cubicBezTo>
                    <a:pt x="275169" y="10882"/>
                    <a:pt x="273916" y="12247"/>
                    <a:pt x="272376" y="12247"/>
                  </a:cubicBezTo>
                  <a:lnTo>
                    <a:pt x="263773" y="12247"/>
                  </a:lnTo>
                  <a:cubicBezTo>
                    <a:pt x="262245" y="12247"/>
                    <a:pt x="260981" y="10882"/>
                    <a:pt x="260981" y="9217"/>
                  </a:cubicBezTo>
                  <a:cubicBezTo>
                    <a:pt x="260981" y="7852"/>
                    <a:pt x="261845" y="6687"/>
                    <a:pt x="263009" y="6324"/>
                  </a:cubicBezTo>
                  <a:lnTo>
                    <a:pt x="263009" y="0"/>
                  </a:lnTo>
                  <a:lnTo>
                    <a:pt x="247819" y="0"/>
                  </a:lnTo>
                  <a:lnTo>
                    <a:pt x="247819" y="6286"/>
                  </a:lnTo>
                  <a:cubicBezTo>
                    <a:pt x="249047" y="6599"/>
                    <a:pt x="249973" y="7801"/>
                    <a:pt x="249973" y="9217"/>
                  </a:cubicBezTo>
                  <a:cubicBezTo>
                    <a:pt x="249973" y="10882"/>
                    <a:pt x="248721" y="12247"/>
                    <a:pt x="247193" y="12247"/>
                  </a:cubicBezTo>
                  <a:lnTo>
                    <a:pt x="238578" y="12247"/>
                  </a:lnTo>
                  <a:cubicBezTo>
                    <a:pt x="237050" y="12247"/>
                    <a:pt x="235798" y="10882"/>
                    <a:pt x="235798" y="9217"/>
                  </a:cubicBezTo>
                  <a:cubicBezTo>
                    <a:pt x="235798" y="7852"/>
                    <a:pt x="236662" y="6687"/>
                    <a:pt x="237814" y="6324"/>
                  </a:cubicBezTo>
                  <a:lnTo>
                    <a:pt x="237814" y="0"/>
                  </a:lnTo>
                  <a:lnTo>
                    <a:pt x="222624" y="0"/>
                  </a:lnTo>
                  <a:lnTo>
                    <a:pt x="222624" y="6286"/>
                  </a:lnTo>
                  <a:cubicBezTo>
                    <a:pt x="223851" y="6599"/>
                    <a:pt x="224778" y="7801"/>
                    <a:pt x="224778" y="9217"/>
                  </a:cubicBezTo>
                  <a:cubicBezTo>
                    <a:pt x="224778" y="10882"/>
                    <a:pt x="223526" y="12247"/>
                    <a:pt x="221998" y="12247"/>
                  </a:cubicBezTo>
                  <a:lnTo>
                    <a:pt x="213383" y="12247"/>
                  </a:lnTo>
                  <a:cubicBezTo>
                    <a:pt x="211855" y="12247"/>
                    <a:pt x="210603" y="10882"/>
                    <a:pt x="210603" y="9217"/>
                  </a:cubicBezTo>
                  <a:cubicBezTo>
                    <a:pt x="210603" y="7852"/>
                    <a:pt x="211467" y="6687"/>
                    <a:pt x="212631" y="6324"/>
                  </a:cubicBezTo>
                  <a:lnTo>
                    <a:pt x="212631" y="0"/>
                  </a:lnTo>
                  <a:lnTo>
                    <a:pt x="197429" y="0"/>
                  </a:lnTo>
                  <a:lnTo>
                    <a:pt x="197429" y="6286"/>
                  </a:lnTo>
                  <a:cubicBezTo>
                    <a:pt x="198656" y="6599"/>
                    <a:pt x="199583" y="7801"/>
                    <a:pt x="199583" y="9217"/>
                  </a:cubicBezTo>
                  <a:cubicBezTo>
                    <a:pt x="199583" y="10882"/>
                    <a:pt x="198331" y="12247"/>
                    <a:pt x="196803" y="12247"/>
                  </a:cubicBezTo>
                  <a:lnTo>
                    <a:pt x="188188" y="12247"/>
                  </a:lnTo>
                  <a:cubicBezTo>
                    <a:pt x="186660" y="12247"/>
                    <a:pt x="185408" y="10882"/>
                    <a:pt x="185408" y="9217"/>
                  </a:cubicBezTo>
                  <a:cubicBezTo>
                    <a:pt x="185408" y="7852"/>
                    <a:pt x="186272" y="6687"/>
                    <a:pt x="187436" y="6324"/>
                  </a:cubicBezTo>
                  <a:lnTo>
                    <a:pt x="187436" y="0"/>
                  </a:lnTo>
                  <a:lnTo>
                    <a:pt x="172234" y="0"/>
                  </a:lnTo>
                  <a:lnTo>
                    <a:pt x="172234" y="6286"/>
                  </a:lnTo>
                  <a:cubicBezTo>
                    <a:pt x="173474" y="6599"/>
                    <a:pt x="174388" y="7801"/>
                    <a:pt x="174388" y="9217"/>
                  </a:cubicBezTo>
                  <a:cubicBezTo>
                    <a:pt x="174388" y="10882"/>
                    <a:pt x="173136" y="12247"/>
                    <a:pt x="171608" y="12247"/>
                  </a:cubicBezTo>
                  <a:lnTo>
                    <a:pt x="162992" y="12247"/>
                  </a:lnTo>
                  <a:cubicBezTo>
                    <a:pt x="161465" y="12247"/>
                    <a:pt x="160212" y="10882"/>
                    <a:pt x="160212" y="9217"/>
                  </a:cubicBezTo>
                  <a:cubicBezTo>
                    <a:pt x="160212" y="7852"/>
                    <a:pt x="161076" y="6687"/>
                    <a:pt x="162241" y="6324"/>
                  </a:cubicBezTo>
                  <a:lnTo>
                    <a:pt x="162241" y="0"/>
                  </a:lnTo>
                  <a:lnTo>
                    <a:pt x="147051" y="0"/>
                  </a:lnTo>
                  <a:lnTo>
                    <a:pt x="147051" y="6286"/>
                  </a:lnTo>
                  <a:cubicBezTo>
                    <a:pt x="148278" y="6599"/>
                    <a:pt x="149205" y="7801"/>
                    <a:pt x="149205" y="9217"/>
                  </a:cubicBezTo>
                  <a:cubicBezTo>
                    <a:pt x="149205" y="10882"/>
                    <a:pt x="147953" y="12247"/>
                    <a:pt x="146425" y="12247"/>
                  </a:cubicBezTo>
                  <a:lnTo>
                    <a:pt x="137810" y="12247"/>
                  </a:lnTo>
                  <a:cubicBezTo>
                    <a:pt x="136282" y="12247"/>
                    <a:pt x="135030" y="10882"/>
                    <a:pt x="135030" y="9217"/>
                  </a:cubicBezTo>
                  <a:cubicBezTo>
                    <a:pt x="135030" y="7852"/>
                    <a:pt x="135894" y="6687"/>
                    <a:pt x="137046" y="6324"/>
                  </a:cubicBezTo>
                  <a:lnTo>
                    <a:pt x="137046" y="0"/>
                  </a:lnTo>
                  <a:lnTo>
                    <a:pt x="121856" y="0"/>
                  </a:lnTo>
                  <a:lnTo>
                    <a:pt x="121856" y="6286"/>
                  </a:lnTo>
                  <a:cubicBezTo>
                    <a:pt x="123083" y="6599"/>
                    <a:pt x="124010" y="7801"/>
                    <a:pt x="124010" y="9217"/>
                  </a:cubicBezTo>
                  <a:cubicBezTo>
                    <a:pt x="124010" y="10882"/>
                    <a:pt x="122758" y="12247"/>
                    <a:pt x="121230" y="12247"/>
                  </a:cubicBezTo>
                  <a:lnTo>
                    <a:pt x="112614" y="12247"/>
                  </a:lnTo>
                  <a:cubicBezTo>
                    <a:pt x="111087" y="12247"/>
                    <a:pt x="109834" y="10882"/>
                    <a:pt x="109834" y="9217"/>
                  </a:cubicBezTo>
                  <a:cubicBezTo>
                    <a:pt x="109834" y="7852"/>
                    <a:pt x="110699" y="6687"/>
                    <a:pt x="111863" y="6324"/>
                  </a:cubicBezTo>
                  <a:lnTo>
                    <a:pt x="111863" y="0"/>
                  </a:lnTo>
                  <a:lnTo>
                    <a:pt x="96661" y="0"/>
                  </a:lnTo>
                  <a:lnTo>
                    <a:pt x="96661" y="6286"/>
                  </a:lnTo>
                  <a:cubicBezTo>
                    <a:pt x="97901" y="6599"/>
                    <a:pt x="98815" y="7801"/>
                    <a:pt x="98815" y="9217"/>
                  </a:cubicBezTo>
                  <a:cubicBezTo>
                    <a:pt x="98815" y="10882"/>
                    <a:pt x="97562" y="12247"/>
                    <a:pt x="96035" y="12247"/>
                  </a:cubicBezTo>
                  <a:lnTo>
                    <a:pt x="87432" y="12247"/>
                  </a:lnTo>
                  <a:cubicBezTo>
                    <a:pt x="85892" y="12247"/>
                    <a:pt x="84639" y="10882"/>
                    <a:pt x="84639" y="9217"/>
                  </a:cubicBezTo>
                  <a:cubicBezTo>
                    <a:pt x="84639" y="7852"/>
                    <a:pt x="85503" y="6687"/>
                    <a:pt x="86668" y="6324"/>
                  </a:cubicBezTo>
                  <a:lnTo>
                    <a:pt x="86668" y="0"/>
                  </a:lnTo>
                  <a:lnTo>
                    <a:pt x="71478" y="0"/>
                  </a:lnTo>
                  <a:lnTo>
                    <a:pt x="71478" y="6286"/>
                  </a:lnTo>
                  <a:cubicBezTo>
                    <a:pt x="72705" y="6599"/>
                    <a:pt x="73632" y="7801"/>
                    <a:pt x="73632" y="9217"/>
                  </a:cubicBezTo>
                  <a:cubicBezTo>
                    <a:pt x="73632" y="10882"/>
                    <a:pt x="72380" y="12247"/>
                    <a:pt x="70840" y="12247"/>
                  </a:cubicBezTo>
                  <a:lnTo>
                    <a:pt x="62237" y="12247"/>
                  </a:lnTo>
                  <a:cubicBezTo>
                    <a:pt x="60696" y="12247"/>
                    <a:pt x="59444" y="10882"/>
                    <a:pt x="59444" y="9217"/>
                  </a:cubicBezTo>
                  <a:cubicBezTo>
                    <a:pt x="59444" y="7852"/>
                    <a:pt x="60308" y="6687"/>
                    <a:pt x="61473" y="6324"/>
                  </a:cubicBezTo>
                  <a:lnTo>
                    <a:pt x="61473" y="0"/>
                  </a:lnTo>
                  <a:lnTo>
                    <a:pt x="46283" y="0"/>
                  </a:lnTo>
                  <a:lnTo>
                    <a:pt x="46283" y="6286"/>
                  </a:lnTo>
                  <a:cubicBezTo>
                    <a:pt x="47510" y="6599"/>
                    <a:pt x="48437" y="7801"/>
                    <a:pt x="48437" y="9217"/>
                  </a:cubicBezTo>
                  <a:cubicBezTo>
                    <a:pt x="48437" y="10882"/>
                    <a:pt x="47185" y="12247"/>
                    <a:pt x="45657" y="12247"/>
                  </a:cubicBezTo>
                  <a:lnTo>
                    <a:pt x="37041" y="12247"/>
                  </a:lnTo>
                  <a:cubicBezTo>
                    <a:pt x="35514" y="12247"/>
                    <a:pt x="34261" y="10882"/>
                    <a:pt x="34261" y="9217"/>
                  </a:cubicBezTo>
                  <a:cubicBezTo>
                    <a:pt x="34261" y="7852"/>
                    <a:pt x="35126" y="6687"/>
                    <a:pt x="36278" y="6324"/>
                  </a:cubicBezTo>
                  <a:lnTo>
                    <a:pt x="36278" y="0"/>
                  </a:lnTo>
                  <a:lnTo>
                    <a:pt x="21088" y="0"/>
                  </a:lnTo>
                  <a:lnTo>
                    <a:pt x="21088" y="6286"/>
                  </a:lnTo>
                  <a:cubicBezTo>
                    <a:pt x="22315" y="6599"/>
                    <a:pt x="23242" y="7801"/>
                    <a:pt x="23242" y="9217"/>
                  </a:cubicBezTo>
                  <a:cubicBezTo>
                    <a:pt x="23242" y="10882"/>
                    <a:pt x="21989" y="12247"/>
                    <a:pt x="20462" y="12247"/>
                  </a:cubicBezTo>
                  <a:lnTo>
                    <a:pt x="11846" y="12247"/>
                  </a:lnTo>
                  <a:cubicBezTo>
                    <a:pt x="10319" y="12247"/>
                    <a:pt x="9066" y="10882"/>
                    <a:pt x="9066" y="9217"/>
                  </a:cubicBezTo>
                  <a:cubicBezTo>
                    <a:pt x="9066" y="7852"/>
                    <a:pt x="9930" y="6687"/>
                    <a:pt x="11095" y="6324"/>
                  </a:cubicBezTo>
                  <a:lnTo>
                    <a:pt x="110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" name="Google Shape;12;p2"/>
            <p:cNvGrpSpPr/>
            <p:nvPr/>
          </p:nvGrpSpPr>
          <p:grpSpPr>
            <a:xfrm>
              <a:off x="372900" y="317424"/>
              <a:ext cx="8399164" cy="4509502"/>
              <a:chOff x="-75" y="-4650"/>
              <a:chExt cx="9155400" cy="5153127"/>
            </a:xfrm>
          </p:grpSpPr>
          <p:cxnSp>
            <p:nvCxnSpPr>
              <p:cNvPr id="13" name="Google Shape;13;p2"/>
              <p:cNvCxnSpPr/>
              <p:nvPr/>
            </p:nvCxnSpPr>
            <p:spPr>
              <a:xfrm>
                <a:off x="2125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" name="Google Shape;14;p2"/>
              <p:cNvCxnSpPr/>
              <p:nvPr/>
            </p:nvCxnSpPr>
            <p:spPr>
              <a:xfrm>
                <a:off x="648443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" name="Google Shape;15;p2"/>
              <p:cNvCxnSpPr/>
              <p:nvPr/>
            </p:nvCxnSpPr>
            <p:spPr>
              <a:xfrm>
                <a:off x="10844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" name="Google Shape;16;p2"/>
              <p:cNvCxnSpPr/>
              <p:nvPr/>
            </p:nvCxnSpPr>
            <p:spPr>
              <a:xfrm>
                <a:off x="1520363" y="388677"/>
                <a:ext cx="0" cy="4759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" name="Google Shape;17;p2"/>
              <p:cNvCxnSpPr/>
              <p:nvPr/>
            </p:nvCxnSpPr>
            <p:spPr>
              <a:xfrm>
                <a:off x="1956296" y="399048"/>
                <a:ext cx="0" cy="4749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" name="Google Shape;18;p2"/>
              <p:cNvCxnSpPr/>
              <p:nvPr/>
            </p:nvCxnSpPr>
            <p:spPr>
              <a:xfrm>
                <a:off x="23922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" name="Google Shape;19;p2"/>
              <p:cNvCxnSpPr/>
              <p:nvPr/>
            </p:nvCxnSpPr>
            <p:spPr>
              <a:xfrm>
                <a:off x="2828190" y="409389"/>
                <a:ext cx="0" cy="473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" name="Google Shape;20;p2"/>
              <p:cNvCxnSpPr/>
              <p:nvPr/>
            </p:nvCxnSpPr>
            <p:spPr>
              <a:xfrm>
                <a:off x="32641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" name="Google Shape;21;p2"/>
              <p:cNvCxnSpPr/>
              <p:nvPr/>
            </p:nvCxnSpPr>
            <p:spPr>
              <a:xfrm>
                <a:off x="3700110" y="409389"/>
                <a:ext cx="0" cy="473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" name="Google Shape;22;p2"/>
              <p:cNvCxnSpPr/>
              <p:nvPr/>
            </p:nvCxnSpPr>
            <p:spPr>
              <a:xfrm>
                <a:off x="41360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" name="Google Shape;23;p2"/>
              <p:cNvCxnSpPr/>
              <p:nvPr/>
            </p:nvCxnSpPr>
            <p:spPr>
              <a:xfrm>
                <a:off x="4572004" y="409389"/>
                <a:ext cx="0" cy="473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4" name="Google Shape;24;p2"/>
              <p:cNvCxnSpPr/>
              <p:nvPr/>
            </p:nvCxnSpPr>
            <p:spPr>
              <a:xfrm>
                <a:off x="50079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" name="Google Shape;25;p2"/>
              <p:cNvCxnSpPr/>
              <p:nvPr/>
            </p:nvCxnSpPr>
            <p:spPr>
              <a:xfrm>
                <a:off x="5443897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" name="Google Shape;26;p2"/>
              <p:cNvCxnSpPr/>
              <p:nvPr/>
            </p:nvCxnSpPr>
            <p:spPr>
              <a:xfrm>
                <a:off x="58798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" name="Google Shape;27;p2"/>
              <p:cNvCxnSpPr/>
              <p:nvPr/>
            </p:nvCxnSpPr>
            <p:spPr>
              <a:xfrm>
                <a:off x="6315790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" name="Google Shape;28;p2"/>
              <p:cNvCxnSpPr/>
              <p:nvPr/>
            </p:nvCxnSpPr>
            <p:spPr>
              <a:xfrm>
                <a:off x="67517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" name="Google Shape;29;p2"/>
              <p:cNvCxnSpPr/>
              <p:nvPr/>
            </p:nvCxnSpPr>
            <p:spPr>
              <a:xfrm>
                <a:off x="7187711" y="373136"/>
                <a:ext cx="0" cy="47751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" name="Google Shape;30;p2"/>
              <p:cNvCxnSpPr/>
              <p:nvPr/>
            </p:nvCxnSpPr>
            <p:spPr>
              <a:xfrm>
                <a:off x="7623644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" name="Google Shape;31;p2"/>
              <p:cNvCxnSpPr/>
              <p:nvPr/>
            </p:nvCxnSpPr>
            <p:spPr>
              <a:xfrm>
                <a:off x="80596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" name="Google Shape;32;p2"/>
              <p:cNvCxnSpPr/>
              <p:nvPr/>
            </p:nvCxnSpPr>
            <p:spPr>
              <a:xfrm>
                <a:off x="8495538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3" name="Google Shape;33;p2"/>
              <p:cNvCxnSpPr/>
              <p:nvPr/>
            </p:nvCxnSpPr>
            <p:spPr>
              <a:xfrm>
                <a:off x="89315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" name="Google Shape;34;p2"/>
              <p:cNvCxnSpPr/>
              <p:nvPr/>
            </p:nvCxnSpPr>
            <p:spPr>
              <a:xfrm rot="10800000">
                <a:off x="-75" y="43515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" name="Google Shape;35;p2"/>
              <p:cNvCxnSpPr/>
              <p:nvPr/>
            </p:nvCxnSpPr>
            <p:spPr>
              <a:xfrm rot="10800000">
                <a:off x="-75" y="89172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" name="Google Shape;36;p2"/>
              <p:cNvCxnSpPr/>
              <p:nvPr/>
            </p:nvCxnSpPr>
            <p:spPr>
              <a:xfrm rot="10800000">
                <a:off x="-75" y="134830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" name="Google Shape;37;p2"/>
              <p:cNvCxnSpPr/>
              <p:nvPr/>
            </p:nvCxnSpPr>
            <p:spPr>
              <a:xfrm rot="10800000">
                <a:off x="-75" y="180487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" name="Google Shape;38;p2"/>
              <p:cNvCxnSpPr/>
              <p:nvPr/>
            </p:nvCxnSpPr>
            <p:spPr>
              <a:xfrm rot="10800000">
                <a:off x="-75" y="226145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" name="Google Shape;39;p2"/>
              <p:cNvCxnSpPr/>
              <p:nvPr/>
            </p:nvCxnSpPr>
            <p:spPr>
              <a:xfrm rot="10800000">
                <a:off x="-75" y="271802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0" name="Google Shape;40;p2"/>
              <p:cNvCxnSpPr/>
              <p:nvPr/>
            </p:nvCxnSpPr>
            <p:spPr>
              <a:xfrm rot="10800000">
                <a:off x="-75" y="317460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1" name="Google Shape;41;p2"/>
              <p:cNvCxnSpPr/>
              <p:nvPr/>
            </p:nvCxnSpPr>
            <p:spPr>
              <a:xfrm rot="10800000">
                <a:off x="-75" y="363117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" name="Google Shape;42;p2"/>
              <p:cNvCxnSpPr/>
              <p:nvPr/>
            </p:nvCxnSpPr>
            <p:spPr>
              <a:xfrm rot="10800000">
                <a:off x="-75" y="408775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" name="Google Shape;43;p2"/>
              <p:cNvCxnSpPr/>
              <p:nvPr/>
            </p:nvCxnSpPr>
            <p:spPr>
              <a:xfrm rot="10800000">
                <a:off x="-75" y="454432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" name="Google Shape;44;p2"/>
              <p:cNvCxnSpPr/>
              <p:nvPr/>
            </p:nvCxnSpPr>
            <p:spPr>
              <a:xfrm rot="10800000">
                <a:off x="-75" y="500090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45" name="Google Shape;45;p2"/>
          <p:cNvSpPr txBox="1">
            <a:spLocks noGrp="1"/>
          </p:cNvSpPr>
          <p:nvPr>
            <p:ph type="ctrTitle"/>
          </p:nvPr>
        </p:nvSpPr>
        <p:spPr>
          <a:xfrm>
            <a:off x="1977225" y="1668000"/>
            <a:ext cx="5190600" cy="159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31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46" name="Google Shape;46;p2"/>
          <p:cNvSpPr txBox="1">
            <a:spLocks noGrp="1"/>
          </p:cNvSpPr>
          <p:nvPr>
            <p:ph type="subTitle" idx="1"/>
          </p:nvPr>
        </p:nvSpPr>
        <p:spPr>
          <a:xfrm>
            <a:off x="2393213" y="3411900"/>
            <a:ext cx="43590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pic>
        <p:nvPicPr>
          <p:cNvPr id="47" name="Google Shape;47;p2"/>
          <p:cNvPicPr preferRelativeResize="0"/>
          <p:nvPr/>
        </p:nvPicPr>
        <p:blipFill rotWithShape="1">
          <a:blip r:embed="rId3">
            <a:alphaModFix/>
          </a:blip>
          <a:srcRect t="23075" r="88584" b="62117"/>
          <a:stretch/>
        </p:blipFill>
        <p:spPr>
          <a:xfrm>
            <a:off x="6301825" y="4392400"/>
            <a:ext cx="261627" cy="339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Google Shape;48;p2"/>
          <p:cNvPicPr preferRelativeResize="0"/>
          <p:nvPr/>
        </p:nvPicPr>
        <p:blipFill rotWithShape="1">
          <a:blip r:embed="rId3">
            <a:alphaModFix/>
          </a:blip>
          <a:srcRect l="9958" t="40088" r="80549" b="45104"/>
          <a:stretch/>
        </p:blipFill>
        <p:spPr>
          <a:xfrm>
            <a:off x="771175" y="2158225"/>
            <a:ext cx="261627" cy="407936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Google Shape;49;p2"/>
          <p:cNvPicPr preferRelativeResize="0"/>
          <p:nvPr/>
        </p:nvPicPr>
        <p:blipFill rotWithShape="1">
          <a:blip r:embed="rId3">
            <a:alphaModFix/>
          </a:blip>
          <a:srcRect t="23075" r="88584" b="62117"/>
          <a:stretch/>
        </p:blipFill>
        <p:spPr>
          <a:xfrm>
            <a:off x="2131600" y="928250"/>
            <a:ext cx="261627" cy="339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50;p2"/>
          <p:cNvPicPr preferRelativeResize="0"/>
          <p:nvPr/>
        </p:nvPicPr>
        <p:blipFill rotWithShape="1">
          <a:blip r:embed="rId3">
            <a:alphaModFix/>
          </a:blip>
          <a:srcRect l="88584" t="31186" b="55558"/>
          <a:stretch/>
        </p:blipFill>
        <p:spPr>
          <a:xfrm>
            <a:off x="8209150" y="2026199"/>
            <a:ext cx="261627" cy="303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2_1_1">
    <p:spTree>
      <p:nvGrpSpPr>
        <p:cNvPr id="1" name="Shape 1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1" name="Google Shape;1121;p28"/>
          <p:cNvGrpSpPr/>
          <p:nvPr/>
        </p:nvGrpSpPr>
        <p:grpSpPr>
          <a:xfrm>
            <a:off x="372900" y="317225"/>
            <a:ext cx="8399164" cy="4509701"/>
            <a:chOff x="372900" y="317225"/>
            <a:chExt cx="8399164" cy="4509701"/>
          </a:xfrm>
        </p:grpSpPr>
        <p:sp>
          <p:nvSpPr>
            <p:cNvPr id="1122" name="Google Shape;1122;p28"/>
            <p:cNvSpPr/>
            <p:nvPr/>
          </p:nvSpPr>
          <p:spPr>
            <a:xfrm>
              <a:off x="372900" y="317225"/>
              <a:ext cx="8398917" cy="4509412"/>
            </a:xfrm>
            <a:custGeom>
              <a:avLst/>
              <a:gdLst/>
              <a:ahLst/>
              <a:cxnLst/>
              <a:rect l="l" t="t" r="r" b="b"/>
              <a:pathLst>
                <a:path w="285362" h="153212" extrusionOk="0">
                  <a:moveTo>
                    <a:pt x="0" y="0"/>
                  </a:moveTo>
                  <a:lnTo>
                    <a:pt x="0" y="153212"/>
                  </a:lnTo>
                  <a:lnTo>
                    <a:pt x="285362" y="153212"/>
                  </a:lnTo>
                  <a:lnTo>
                    <a:pt x="285362" y="0"/>
                  </a:lnTo>
                  <a:lnTo>
                    <a:pt x="273015" y="0"/>
                  </a:lnTo>
                  <a:lnTo>
                    <a:pt x="273015" y="6286"/>
                  </a:lnTo>
                  <a:cubicBezTo>
                    <a:pt x="274242" y="6599"/>
                    <a:pt x="275169" y="7801"/>
                    <a:pt x="275169" y="9217"/>
                  </a:cubicBezTo>
                  <a:cubicBezTo>
                    <a:pt x="275169" y="10882"/>
                    <a:pt x="273916" y="12247"/>
                    <a:pt x="272376" y="12247"/>
                  </a:cubicBezTo>
                  <a:lnTo>
                    <a:pt x="263773" y="12247"/>
                  </a:lnTo>
                  <a:cubicBezTo>
                    <a:pt x="262245" y="12247"/>
                    <a:pt x="260981" y="10882"/>
                    <a:pt x="260981" y="9217"/>
                  </a:cubicBezTo>
                  <a:cubicBezTo>
                    <a:pt x="260981" y="7852"/>
                    <a:pt x="261845" y="6687"/>
                    <a:pt x="263009" y="6324"/>
                  </a:cubicBezTo>
                  <a:lnTo>
                    <a:pt x="263009" y="0"/>
                  </a:lnTo>
                  <a:lnTo>
                    <a:pt x="247819" y="0"/>
                  </a:lnTo>
                  <a:lnTo>
                    <a:pt x="247819" y="6286"/>
                  </a:lnTo>
                  <a:cubicBezTo>
                    <a:pt x="249047" y="6599"/>
                    <a:pt x="249973" y="7801"/>
                    <a:pt x="249973" y="9217"/>
                  </a:cubicBezTo>
                  <a:cubicBezTo>
                    <a:pt x="249973" y="10882"/>
                    <a:pt x="248721" y="12247"/>
                    <a:pt x="247193" y="12247"/>
                  </a:cubicBezTo>
                  <a:lnTo>
                    <a:pt x="238578" y="12247"/>
                  </a:lnTo>
                  <a:cubicBezTo>
                    <a:pt x="237050" y="12247"/>
                    <a:pt x="235798" y="10882"/>
                    <a:pt x="235798" y="9217"/>
                  </a:cubicBezTo>
                  <a:cubicBezTo>
                    <a:pt x="235798" y="7852"/>
                    <a:pt x="236662" y="6687"/>
                    <a:pt x="237814" y="6324"/>
                  </a:cubicBezTo>
                  <a:lnTo>
                    <a:pt x="237814" y="0"/>
                  </a:lnTo>
                  <a:lnTo>
                    <a:pt x="222624" y="0"/>
                  </a:lnTo>
                  <a:lnTo>
                    <a:pt x="222624" y="6286"/>
                  </a:lnTo>
                  <a:cubicBezTo>
                    <a:pt x="223851" y="6599"/>
                    <a:pt x="224778" y="7801"/>
                    <a:pt x="224778" y="9217"/>
                  </a:cubicBezTo>
                  <a:cubicBezTo>
                    <a:pt x="224778" y="10882"/>
                    <a:pt x="223526" y="12247"/>
                    <a:pt x="221998" y="12247"/>
                  </a:cubicBezTo>
                  <a:lnTo>
                    <a:pt x="213383" y="12247"/>
                  </a:lnTo>
                  <a:cubicBezTo>
                    <a:pt x="211855" y="12247"/>
                    <a:pt x="210603" y="10882"/>
                    <a:pt x="210603" y="9217"/>
                  </a:cubicBezTo>
                  <a:cubicBezTo>
                    <a:pt x="210603" y="7852"/>
                    <a:pt x="211467" y="6687"/>
                    <a:pt x="212631" y="6324"/>
                  </a:cubicBezTo>
                  <a:lnTo>
                    <a:pt x="212631" y="0"/>
                  </a:lnTo>
                  <a:lnTo>
                    <a:pt x="197429" y="0"/>
                  </a:lnTo>
                  <a:lnTo>
                    <a:pt x="197429" y="6286"/>
                  </a:lnTo>
                  <a:cubicBezTo>
                    <a:pt x="198656" y="6599"/>
                    <a:pt x="199583" y="7801"/>
                    <a:pt x="199583" y="9217"/>
                  </a:cubicBezTo>
                  <a:cubicBezTo>
                    <a:pt x="199583" y="10882"/>
                    <a:pt x="198331" y="12247"/>
                    <a:pt x="196803" y="12247"/>
                  </a:cubicBezTo>
                  <a:lnTo>
                    <a:pt x="188188" y="12247"/>
                  </a:lnTo>
                  <a:cubicBezTo>
                    <a:pt x="186660" y="12247"/>
                    <a:pt x="185408" y="10882"/>
                    <a:pt x="185408" y="9217"/>
                  </a:cubicBezTo>
                  <a:cubicBezTo>
                    <a:pt x="185408" y="7852"/>
                    <a:pt x="186272" y="6687"/>
                    <a:pt x="187436" y="6324"/>
                  </a:cubicBezTo>
                  <a:lnTo>
                    <a:pt x="187436" y="0"/>
                  </a:lnTo>
                  <a:lnTo>
                    <a:pt x="172234" y="0"/>
                  </a:lnTo>
                  <a:lnTo>
                    <a:pt x="172234" y="6286"/>
                  </a:lnTo>
                  <a:cubicBezTo>
                    <a:pt x="173474" y="6599"/>
                    <a:pt x="174388" y="7801"/>
                    <a:pt x="174388" y="9217"/>
                  </a:cubicBezTo>
                  <a:cubicBezTo>
                    <a:pt x="174388" y="10882"/>
                    <a:pt x="173136" y="12247"/>
                    <a:pt x="171608" y="12247"/>
                  </a:cubicBezTo>
                  <a:lnTo>
                    <a:pt x="162992" y="12247"/>
                  </a:lnTo>
                  <a:cubicBezTo>
                    <a:pt x="161465" y="12247"/>
                    <a:pt x="160212" y="10882"/>
                    <a:pt x="160212" y="9217"/>
                  </a:cubicBezTo>
                  <a:cubicBezTo>
                    <a:pt x="160212" y="7852"/>
                    <a:pt x="161076" y="6687"/>
                    <a:pt x="162241" y="6324"/>
                  </a:cubicBezTo>
                  <a:lnTo>
                    <a:pt x="162241" y="0"/>
                  </a:lnTo>
                  <a:lnTo>
                    <a:pt x="147051" y="0"/>
                  </a:lnTo>
                  <a:lnTo>
                    <a:pt x="147051" y="6286"/>
                  </a:lnTo>
                  <a:cubicBezTo>
                    <a:pt x="148278" y="6599"/>
                    <a:pt x="149205" y="7801"/>
                    <a:pt x="149205" y="9217"/>
                  </a:cubicBezTo>
                  <a:cubicBezTo>
                    <a:pt x="149205" y="10882"/>
                    <a:pt x="147953" y="12247"/>
                    <a:pt x="146425" y="12247"/>
                  </a:cubicBezTo>
                  <a:lnTo>
                    <a:pt x="137810" y="12247"/>
                  </a:lnTo>
                  <a:cubicBezTo>
                    <a:pt x="136282" y="12247"/>
                    <a:pt x="135030" y="10882"/>
                    <a:pt x="135030" y="9217"/>
                  </a:cubicBezTo>
                  <a:cubicBezTo>
                    <a:pt x="135030" y="7852"/>
                    <a:pt x="135894" y="6687"/>
                    <a:pt x="137046" y="6324"/>
                  </a:cubicBezTo>
                  <a:lnTo>
                    <a:pt x="137046" y="0"/>
                  </a:lnTo>
                  <a:lnTo>
                    <a:pt x="121856" y="0"/>
                  </a:lnTo>
                  <a:lnTo>
                    <a:pt x="121856" y="6286"/>
                  </a:lnTo>
                  <a:cubicBezTo>
                    <a:pt x="123083" y="6599"/>
                    <a:pt x="124010" y="7801"/>
                    <a:pt x="124010" y="9217"/>
                  </a:cubicBezTo>
                  <a:cubicBezTo>
                    <a:pt x="124010" y="10882"/>
                    <a:pt x="122758" y="12247"/>
                    <a:pt x="121230" y="12247"/>
                  </a:cubicBezTo>
                  <a:lnTo>
                    <a:pt x="112614" y="12247"/>
                  </a:lnTo>
                  <a:cubicBezTo>
                    <a:pt x="111087" y="12247"/>
                    <a:pt x="109834" y="10882"/>
                    <a:pt x="109834" y="9217"/>
                  </a:cubicBezTo>
                  <a:cubicBezTo>
                    <a:pt x="109834" y="7852"/>
                    <a:pt x="110699" y="6687"/>
                    <a:pt x="111863" y="6324"/>
                  </a:cubicBezTo>
                  <a:lnTo>
                    <a:pt x="111863" y="0"/>
                  </a:lnTo>
                  <a:lnTo>
                    <a:pt x="96661" y="0"/>
                  </a:lnTo>
                  <a:lnTo>
                    <a:pt x="96661" y="6286"/>
                  </a:lnTo>
                  <a:cubicBezTo>
                    <a:pt x="97901" y="6599"/>
                    <a:pt x="98815" y="7801"/>
                    <a:pt x="98815" y="9217"/>
                  </a:cubicBezTo>
                  <a:cubicBezTo>
                    <a:pt x="98815" y="10882"/>
                    <a:pt x="97562" y="12247"/>
                    <a:pt x="96035" y="12247"/>
                  </a:cubicBezTo>
                  <a:lnTo>
                    <a:pt x="87432" y="12247"/>
                  </a:lnTo>
                  <a:cubicBezTo>
                    <a:pt x="85892" y="12247"/>
                    <a:pt x="84639" y="10882"/>
                    <a:pt x="84639" y="9217"/>
                  </a:cubicBezTo>
                  <a:cubicBezTo>
                    <a:pt x="84639" y="7852"/>
                    <a:pt x="85503" y="6687"/>
                    <a:pt x="86668" y="6324"/>
                  </a:cubicBezTo>
                  <a:lnTo>
                    <a:pt x="86668" y="0"/>
                  </a:lnTo>
                  <a:lnTo>
                    <a:pt x="71478" y="0"/>
                  </a:lnTo>
                  <a:lnTo>
                    <a:pt x="71478" y="6286"/>
                  </a:lnTo>
                  <a:cubicBezTo>
                    <a:pt x="72705" y="6599"/>
                    <a:pt x="73632" y="7801"/>
                    <a:pt x="73632" y="9217"/>
                  </a:cubicBezTo>
                  <a:cubicBezTo>
                    <a:pt x="73632" y="10882"/>
                    <a:pt x="72380" y="12247"/>
                    <a:pt x="70840" y="12247"/>
                  </a:cubicBezTo>
                  <a:lnTo>
                    <a:pt x="62237" y="12247"/>
                  </a:lnTo>
                  <a:cubicBezTo>
                    <a:pt x="60696" y="12247"/>
                    <a:pt x="59444" y="10882"/>
                    <a:pt x="59444" y="9217"/>
                  </a:cubicBezTo>
                  <a:cubicBezTo>
                    <a:pt x="59444" y="7852"/>
                    <a:pt x="60308" y="6687"/>
                    <a:pt x="61473" y="6324"/>
                  </a:cubicBezTo>
                  <a:lnTo>
                    <a:pt x="61473" y="0"/>
                  </a:lnTo>
                  <a:lnTo>
                    <a:pt x="46283" y="0"/>
                  </a:lnTo>
                  <a:lnTo>
                    <a:pt x="46283" y="6286"/>
                  </a:lnTo>
                  <a:cubicBezTo>
                    <a:pt x="47510" y="6599"/>
                    <a:pt x="48437" y="7801"/>
                    <a:pt x="48437" y="9217"/>
                  </a:cubicBezTo>
                  <a:cubicBezTo>
                    <a:pt x="48437" y="10882"/>
                    <a:pt x="47185" y="12247"/>
                    <a:pt x="45657" y="12247"/>
                  </a:cubicBezTo>
                  <a:lnTo>
                    <a:pt x="37041" y="12247"/>
                  </a:lnTo>
                  <a:cubicBezTo>
                    <a:pt x="35514" y="12247"/>
                    <a:pt x="34261" y="10882"/>
                    <a:pt x="34261" y="9217"/>
                  </a:cubicBezTo>
                  <a:cubicBezTo>
                    <a:pt x="34261" y="7852"/>
                    <a:pt x="35126" y="6687"/>
                    <a:pt x="36278" y="6324"/>
                  </a:cubicBezTo>
                  <a:lnTo>
                    <a:pt x="36278" y="0"/>
                  </a:lnTo>
                  <a:lnTo>
                    <a:pt x="21088" y="0"/>
                  </a:lnTo>
                  <a:lnTo>
                    <a:pt x="21088" y="6286"/>
                  </a:lnTo>
                  <a:cubicBezTo>
                    <a:pt x="22315" y="6599"/>
                    <a:pt x="23242" y="7801"/>
                    <a:pt x="23242" y="9217"/>
                  </a:cubicBezTo>
                  <a:cubicBezTo>
                    <a:pt x="23242" y="10882"/>
                    <a:pt x="21989" y="12247"/>
                    <a:pt x="20462" y="12247"/>
                  </a:cubicBezTo>
                  <a:lnTo>
                    <a:pt x="11846" y="12247"/>
                  </a:lnTo>
                  <a:cubicBezTo>
                    <a:pt x="10319" y="12247"/>
                    <a:pt x="9066" y="10882"/>
                    <a:pt x="9066" y="9217"/>
                  </a:cubicBezTo>
                  <a:cubicBezTo>
                    <a:pt x="9066" y="7852"/>
                    <a:pt x="9930" y="6687"/>
                    <a:pt x="11095" y="6324"/>
                  </a:cubicBezTo>
                  <a:lnTo>
                    <a:pt x="110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23" name="Google Shape;1123;p28"/>
            <p:cNvGrpSpPr/>
            <p:nvPr/>
          </p:nvGrpSpPr>
          <p:grpSpPr>
            <a:xfrm>
              <a:off x="372900" y="317424"/>
              <a:ext cx="8399164" cy="4509502"/>
              <a:chOff x="-75" y="-4650"/>
              <a:chExt cx="9155400" cy="5153127"/>
            </a:xfrm>
          </p:grpSpPr>
          <p:cxnSp>
            <p:nvCxnSpPr>
              <p:cNvPr id="1124" name="Google Shape;1124;p28"/>
              <p:cNvCxnSpPr/>
              <p:nvPr/>
            </p:nvCxnSpPr>
            <p:spPr>
              <a:xfrm>
                <a:off x="2125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25" name="Google Shape;1125;p28"/>
              <p:cNvCxnSpPr/>
              <p:nvPr/>
            </p:nvCxnSpPr>
            <p:spPr>
              <a:xfrm>
                <a:off x="648443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26" name="Google Shape;1126;p28"/>
              <p:cNvCxnSpPr/>
              <p:nvPr/>
            </p:nvCxnSpPr>
            <p:spPr>
              <a:xfrm>
                <a:off x="10844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27" name="Google Shape;1127;p28"/>
              <p:cNvCxnSpPr/>
              <p:nvPr/>
            </p:nvCxnSpPr>
            <p:spPr>
              <a:xfrm>
                <a:off x="1520363" y="388677"/>
                <a:ext cx="0" cy="4759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28" name="Google Shape;1128;p28"/>
              <p:cNvCxnSpPr/>
              <p:nvPr/>
            </p:nvCxnSpPr>
            <p:spPr>
              <a:xfrm>
                <a:off x="1956296" y="399048"/>
                <a:ext cx="0" cy="4749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29" name="Google Shape;1129;p28"/>
              <p:cNvCxnSpPr/>
              <p:nvPr/>
            </p:nvCxnSpPr>
            <p:spPr>
              <a:xfrm>
                <a:off x="23922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30" name="Google Shape;1130;p28"/>
              <p:cNvCxnSpPr/>
              <p:nvPr/>
            </p:nvCxnSpPr>
            <p:spPr>
              <a:xfrm>
                <a:off x="2828190" y="409389"/>
                <a:ext cx="0" cy="473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31" name="Google Shape;1131;p28"/>
              <p:cNvCxnSpPr/>
              <p:nvPr/>
            </p:nvCxnSpPr>
            <p:spPr>
              <a:xfrm>
                <a:off x="32641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32" name="Google Shape;1132;p28"/>
              <p:cNvCxnSpPr/>
              <p:nvPr/>
            </p:nvCxnSpPr>
            <p:spPr>
              <a:xfrm>
                <a:off x="3700110" y="409389"/>
                <a:ext cx="0" cy="473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33" name="Google Shape;1133;p28"/>
              <p:cNvCxnSpPr/>
              <p:nvPr/>
            </p:nvCxnSpPr>
            <p:spPr>
              <a:xfrm>
                <a:off x="41360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34" name="Google Shape;1134;p28"/>
              <p:cNvCxnSpPr/>
              <p:nvPr/>
            </p:nvCxnSpPr>
            <p:spPr>
              <a:xfrm>
                <a:off x="4572004" y="409389"/>
                <a:ext cx="0" cy="473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35" name="Google Shape;1135;p28"/>
              <p:cNvCxnSpPr/>
              <p:nvPr/>
            </p:nvCxnSpPr>
            <p:spPr>
              <a:xfrm>
                <a:off x="50079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36" name="Google Shape;1136;p28"/>
              <p:cNvCxnSpPr/>
              <p:nvPr/>
            </p:nvCxnSpPr>
            <p:spPr>
              <a:xfrm>
                <a:off x="5443897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37" name="Google Shape;1137;p28"/>
              <p:cNvCxnSpPr/>
              <p:nvPr/>
            </p:nvCxnSpPr>
            <p:spPr>
              <a:xfrm>
                <a:off x="58798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38" name="Google Shape;1138;p28"/>
              <p:cNvCxnSpPr/>
              <p:nvPr/>
            </p:nvCxnSpPr>
            <p:spPr>
              <a:xfrm>
                <a:off x="6315790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39" name="Google Shape;1139;p28"/>
              <p:cNvCxnSpPr/>
              <p:nvPr/>
            </p:nvCxnSpPr>
            <p:spPr>
              <a:xfrm>
                <a:off x="67517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40" name="Google Shape;1140;p28"/>
              <p:cNvCxnSpPr/>
              <p:nvPr/>
            </p:nvCxnSpPr>
            <p:spPr>
              <a:xfrm>
                <a:off x="7187711" y="373136"/>
                <a:ext cx="0" cy="47751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41" name="Google Shape;1141;p28"/>
              <p:cNvCxnSpPr/>
              <p:nvPr/>
            </p:nvCxnSpPr>
            <p:spPr>
              <a:xfrm>
                <a:off x="7623644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42" name="Google Shape;1142;p28"/>
              <p:cNvCxnSpPr/>
              <p:nvPr/>
            </p:nvCxnSpPr>
            <p:spPr>
              <a:xfrm>
                <a:off x="80596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43" name="Google Shape;1143;p28"/>
              <p:cNvCxnSpPr/>
              <p:nvPr/>
            </p:nvCxnSpPr>
            <p:spPr>
              <a:xfrm>
                <a:off x="8495538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44" name="Google Shape;1144;p28"/>
              <p:cNvCxnSpPr/>
              <p:nvPr/>
            </p:nvCxnSpPr>
            <p:spPr>
              <a:xfrm>
                <a:off x="89315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45" name="Google Shape;1145;p28"/>
              <p:cNvCxnSpPr/>
              <p:nvPr/>
            </p:nvCxnSpPr>
            <p:spPr>
              <a:xfrm rot="10800000">
                <a:off x="-75" y="43515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46" name="Google Shape;1146;p28"/>
              <p:cNvCxnSpPr/>
              <p:nvPr/>
            </p:nvCxnSpPr>
            <p:spPr>
              <a:xfrm rot="10800000">
                <a:off x="-75" y="89172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47" name="Google Shape;1147;p28"/>
              <p:cNvCxnSpPr/>
              <p:nvPr/>
            </p:nvCxnSpPr>
            <p:spPr>
              <a:xfrm rot="10800000">
                <a:off x="-75" y="134830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48" name="Google Shape;1148;p28"/>
              <p:cNvCxnSpPr/>
              <p:nvPr/>
            </p:nvCxnSpPr>
            <p:spPr>
              <a:xfrm rot="10800000">
                <a:off x="-75" y="180487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49" name="Google Shape;1149;p28"/>
              <p:cNvCxnSpPr/>
              <p:nvPr/>
            </p:nvCxnSpPr>
            <p:spPr>
              <a:xfrm rot="10800000">
                <a:off x="-75" y="226145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50" name="Google Shape;1150;p28"/>
              <p:cNvCxnSpPr/>
              <p:nvPr/>
            </p:nvCxnSpPr>
            <p:spPr>
              <a:xfrm rot="10800000">
                <a:off x="-75" y="271802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51" name="Google Shape;1151;p28"/>
              <p:cNvCxnSpPr/>
              <p:nvPr/>
            </p:nvCxnSpPr>
            <p:spPr>
              <a:xfrm rot="10800000">
                <a:off x="-75" y="317460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52" name="Google Shape;1152;p28"/>
              <p:cNvCxnSpPr/>
              <p:nvPr/>
            </p:nvCxnSpPr>
            <p:spPr>
              <a:xfrm rot="10800000">
                <a:off x="-75" y="363117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53" name="Google Shape;1153;p28"/>
              <p:cNvCxnSpPr/>
              <p:nvPr/>
            </p:nvCxnSpPr>
            <p:spPr>
              <a:xfrm rot="10800000">
                <a:off x="-75" y="408775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54" name="Google Shape;1154;p28"/>
              <p:cNvCxnSpPr/>
              <p:nvPr/>
            </p:nvCxnSpPr>
            <p:spPr>
              <a:xfrm rot="10800000">
                <a:off x="-75" y="454432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55" name="Google Shape;1155;p28"/>
              <p:cNvCxnSpPr/>
              <p:nvPr/>
            </p:nvCxnSpPr>
            <p:spPr>
              <a:xfrm rot="10800000">
                <a:off x="-75" y="500090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156" name="Google Shape;1156;p28"/>
          <p:cNvSpPr txBox="1">
            <a:spLocks noGrp="1"/>
          </p:cNvSpPr>
          <p:nvPr>
            <p:ph type="subTitle" idx="1"/>
          </p:nvPr>
        </p:nvSpPr>
        <p:spPr>
          <a:xfrm>
            <a:off x="4938000" y="2656425"/>
            <a:ext cx="3492900" cy="128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7" name="Google Shape;1157;p28"/>
          <p:cNvSpPr txBox="1">
            <a:spLocks noGrp="1"/>
          </p:cNvSpPr>
          <p:nvPr>
            <p:ph type="title"/>
          </p:nvPr>
        </p:nvSpPr>
        <p:spPr>
          <a:xfrm>
            <a:off x="3173800" y="1693875"/>
            <a:ext cx="5255100" cy="9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4600" b="1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pic>
        <p:nvPicPr>
          <p:cNvPr id="1158" name="Google Shape;1158;p28"/>
          <p:cNvPicPr preferRelativeResize="0"/>
          <p:nvPr/>
        </p:nvPicPr>
        <p:blipFill rotWithShape="1">
          <a:blip r:embed="rId2">
            <a:alphaModFix/>
          </a:blip>
          <a:srcRect l="88584" t="31186" b="55558"/>
          <a:stretch/>
        </p:blipFill>
        <p:spPr>
          <a:xfrm>
            <a:off x="7305338" y="906324"/>
            <a:ext cx="261627" cy="303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9" name="Google Shape;1159;p28"/>
          <p:cNvPicPr preferRelativeResize="0"/>
          <p:nvPr/>
        </p:nvPicPr>
        <p:blipFill rotWithShape="1">
          <a:blip r:embed="rId2">
            <a:alphaModFix/>
          </a:blip>
          <a:srcRect l="9958" t="40088" r="80549" b="45104"/>
          <a:stretch/>
        </p:blipFill>
        <p:spPr>
          <a:xfrm>
            <a:off x="842900" y="2035425"/>
            <a:ext cx="261627" cy="4079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0" name="Google Shape;1160;p28"/>
          <p:cNvPicPr preferRelativeResize="0"/>
          <p:nvPr/>
        </p:nvPicPr>
        <p:blipFill rotWithShape="1">
          <a:blip r:embed="rId2">
            <a:alphaModFix/>
          </a:blip>
          <a:srcRect t="23075" r="88584" b="62117"/>
          <a:stretch/>
        </p:blipFill>
        <p:spPr>
          <a:xfrm>
            <a:off x="1351650" y="2283975"/>
            <a:ext cx="261627" cy="339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1" name="Google Shape;1161;p28"/>
          <p:cNvPicPr preferRelativeResize="0"/>
          <p:nvPr/>
        </p:nvPicPr>
        <p:blipFill rotWithShape="1">
          <a:blip r:embed="rId2">
            <a:alphaModFix/>
          </a:blip>
          <a:srcRect t="23075" r="88584" b="62117"/>
          <a:stretch/>
        </p:blipFill>
        <p:spPr>
          <a:xfrm>
            <a:off x="8081250" y="1445625"/>
            <a:ext cx="261627" cy="3391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5_1_2"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7" name="Google Shape;1287;p32"/>
          <p:cNvGrpSpPr/>
          <p:nvPr/>
        </p:nvGrpSpPr>
        <p:grpSpPr>
          <a:xfrm>
            <a:off x="128550" y="126893"/>
            <a:ext cx="8887995" cy="4890320"/>
            <a:chOff x="372900" y="317225"/>
            <a:chExt cx="8399164" cy="4509701"/>
          </a:xfrm>
        </p:grpSpPr>
        <p:sp>
          <p:nvSpPr>
            <p:cNvPr id="1288" name="Google Shape;1288;p32"/>
            <p:cNvSpPr/>
            <p:nvPr/>
          </p:nvSpPr>
          <p:spPr>
            <a:xfrm>
              <a:off x="372900" y="317225"/>
              <a:ext cx="8398917" cy="4509412"/>
            </a:xfrm>
            <a:custGeom>
              <a:avLst/>
              <a:gdLst/>
              <a:ahLst/>
              <a:cxnLst/>
              <a:rect l="l" t="t" r="r" b="b"/>
              <a:pathLst>
                <a:path w="285362" h="153212" extrusionOk="0">
                  <a:moveTo>
                    <a:pt x="0" y="0"/>
                  </a:moveTo>
                  <a:lnTo>
                    <a:pt x="0" y="153212"/>
                  </a:lnTo>
                  <a:lnTo>
                    <a:pt x="285362" y="153212"/>
                  </a:lnTo>
                  <a:lnTo>
                    <a:pt x="285362" y="0"/>
                  </a:lnTo>
                  <a:lnTo>
                    <a:pt x="273015" y="0"/>
                  </a:lnTo>
                  <a:lnTo>
                    <a:pt x="273015" y="6286"/>
                  </a:lnTo>
                  <a:cubicBezTo>
                    <a:pt x="274242" y="6599"/>
                    <a:pt x="275169" y="7801"/>
                    <a:pt x="275169" y="9217"/>
                  </a:cubicBezTo>
                  <a:cubicBezTo>
                    <a:pt x="275169" y="10882"/>
                    <a:pt x="273916" y="12247"/>
                    <a:pt x="272376" y="12247"/>
                  </a:cubicBezTo>
                  <a:lnTo>
                    <a:pt x="263773" y="12247"/>
                  </a:lnTo>
                  <a:cubicBezTo>
                    <a:pt x="262245" y="12247"/>
                    <a:pt x="260981" y="10882"/>
                    <a:pt x="260981" y="9217"/>
                  </a:cubicBezTo>
                  <a:cubicBezTo>
                    <a:pt x="260981" y="7852"/>
                    <a:pt x="261845" y="6687"/>
                    <a:pt x="263009" y="6324"/>
                  </a:cubicBezTo>
                  <a:lnTo>
                    <a:pt x="263009" y="0"/>
                  </a:lnTo>
                  <a:lnTo>
                    <a:pt x="247819" y="0"/>
                  </a:lnTo>
                  <a:lnTo>
                    <a:pt x="247819" y="6286"/>
                  </a:lnTo>
                  <a:cubicBezTo>
                    <a:pt x="249047" y="6599"/>
                    <a:pt x="249973" y="7801"/>
                    <a:pt x="249973" y="9217"/>
                  </a:cubicBezTo>
                  <a:cubicBezTo>
                    <a:pt x="249973" y="10882"/>
                    <a:pt x="248721" y="12247"/>
                    <a:pt x="247193" y="12247"/>
                  </a:cubicBezTo>
                  <a:lnTo>
                    <a:pt x="238578" y="12247"/>
                  </a:lnTo>
                  <a:cubicBezTo>
                    <a:pt x="237050" y="12247"/>
                    <a:pt x="235798" y="10882"/>
                    <a:pt x="235798" y="9217"/>
                  </a:cubicBezTo>
                  <a:cubicBezTo>
                    <a:pt x="235798" y="7852"/>
                    <a:pt x="236662" y="6687"/>
                    <a:pt x="237814" y="6324"/>
                  </a:cubicBezTo>
                  <a:lnTo>
                    <a:pt x="237814" y="0"/>
                  </a:lnTo>
                  <a:lnTo>
                    <a:pt x="222624" y="0"/>
                  </a:lnTo>
                  <a:lnTo>
                    <a:pt x="222624" y="6286"/>
                  </a:lnTo>
                  <a:cubicBezTo>
                    <a:pt x="223851" y="6599"/>
                    <a:pt x="224778" y="7801"/>
                    <a:pt x="224778" y="9217"/>
                  </a:cubicBezTo>
                  <a:cubicBezTo>
                    <a:pt x="224778" y="10882"/>
                    <a:pt x="223526" y="12247"/>
                    <a:pt x="221998" y="12247"/>
                  </a:cubicBezTo>
                  <a:lnTo>
                    <a:pt x="213383" y="12247"/>
                  </a:lnTo>
                  <a:cubicBezTo>
                    <a:pt x="211855" y="12247"/>
                    <a:pt x="210603" y="10882"/>
                    <a:pt x="210603" y="9217"/>
                  </a:cubicBezTo>
                  <a:cubicBezTo>
                    <a:pt x="210603" y="7852"/>
                    <a:pt x="211467" y="6687"/>
                    <a:pt x="212631" y="6324"/>
                  </a:cubicBezTo>
                  <a:lnTo>
                    <a:pt x="212631" y="0"/>
                  </a:lnTo>
                  <a:lnTo>
                    <a:pt x="197429" y="0"/>
                  </a:lnTo>
                  <a:lnTo>
                    <a:pt x="197429" y="6286"/>
                  </a:lnTo>
                  <a:cubicBezTo>
                    <a:pt x="198656" y="6599"/>
                    <a:pt x="199583" y="7801"/>
                    <a:pt x="199583" y="9217"/>
                  </a:cubicBezTo>
                  <a:cubicBezTo>
                    <a:pt x="199583" y="10882"/>
                    <a:pt x="198331" y="12247"/>
                    <a:pt x="196803" y="12247"/>
                  </a:cubicBezTo>
                  <a:lnTo>
                    <a:pt x="188188" y="12247"/>
                  </a:lnTo>
                  <a:cubicBezTo>
                    <a:pt x="186660" y="12247"/>
                    <a:pt x="185408" y="10882"/>
                    <a:pt x="185408" y="9217"/>
                  </a:cubicBezTo>
                  <a:cubicBezTo>
                    <a:pt x="185408" y="7852"/>
                    <a:pt x="186272" y="6687"/>
                    <a:pt x="187436" y="6324"/>
                  </a:cubicBezTo>
                  <a:lnTo>
                    <a:pt x="187436" y="0"/>
                  </a:lnTo>
                  <a:lnTo>
                    <a:pt x="172234" y="0"/>
                  </a:lnTo>
                  <a:lnTo>
                    <a:pt x="172234" y="6286"/>
                  </a:lnTo>
                  <a:cubicBezTo>
                    <a:pt x="173474" y="6599"/>
                    <a:pt x="174388" y="7801"/>
                    <a:pt x="174388" y="9217"/>
                  </a:cubicBezTo>
                  <a:cubicBezTo>
                    <a:pt x="174388" y="10882"/>
                    <a:pt x="173136" y="12247"/>
                    <a:pt x="171608" y="12247"/>
                  </a:cubicBezTo>
                  <a:lnTo>
                    <a:pt x="162992" y="12247"/>
                  </a:lnTo>
                  <a:cubicBezTo>
                    <a:pt x="161465" y="12247"/>
                    <a:pt x="160212" y="10882"/>
                    <a:pt x="160212" y="9217"/>
                  </a:cubicBezTo>
                  <a:cubicBezTo>
                    <a:pt x="160212" y="7852"/>
                    <a:pt x="161076" y="6687"/>
                    <a:pt x="162241" y="6324"/>
                  </a:cubicBezTo>
                  <a:lnTo>
                    <a:pt x="162241" y="0"/>
                  </a:lnTo>
                  <a:lnTo>
                    <a:pt x="147051" y="0"/>
                  </a:lnTo>
                  <a:lnTo>
                    <a:pt x="147051" y="6286"/>
                  </a:lnTo>
                  <a:cubicBezTo>
                    <a:pt x="148278" y="6599"/>
                    <a:pt x="149205" y="7801"/>
                    <a:pt x="149205" y="9217"/>
                  </a:cubicBezTo>
                  <a:cubicBezTo>
                    <a:pt x="149205" y="10882"/>
                    <a:pt x="147953" y="12247"/>
                    <a:pt x="146425" y="12247"/>
                  </a:cubicBezTo>
                  <a:lnTo>
                    <a:pt x="137810" y="12247"/>
                  </a:lnTo>
                  <a:cubicBezTo>
                    <a:pt x="136282" y="12247"/>
                    <a:pt x="135030" y="10882"/>
                    <a:pt x="135030" y="9217"/>
                  </a:cubicBezTo>
                  <a:cubicBezTo>
                    <a:pt x="135030" y="7852"/>
                    <a:pt x="135894" y="6687"/>
                    <a:pt x="137046" y="6324"/>
                  </a:cubicBezTo>
                  <a:lnTo>
                    <a:pt x="137046" y="0"/>
                  </a:lnTo>
                  <a:lnTo>
                    <a:pt x="121856" y="0"/>
                  </a:lnTo>
                  <a:lnTo>
                    <a:pt x="121856" y="6286"/>
                  </a:lnTo>
                  <a:cubicBezTo>
                    <a:pt x="123083" y="6599"/>
                    <a:pt x="124010" y="7801"/>
                    <a:pt x="124010" y="9217"/>
                  </a:cubicBezTo>
                  <a:cubicBezTo>
                    <a:pt x="124010" y="10882"/>
                    <a:pt x="122758" y="12247"/>
                    <a:pt x="121230" y="12247"/>
                  </a:cubicBezTo>
                  <a:lnTo>
                    <a:pt x="112614" y="12247"/>
                  </a:lnTo>
                  <a:cubicBezTo>
                    <a:pt x="111087" y="12247"/>
                    <a:pt x="109834" y="10882"/>
                    <a:pt x="109834" y="9217"/>
                  </a:cubicBezTo>
                  <a:cubicBezTo>
                    <a:pt x="109834" y="7852"/>
                    <a:pt x="110699" y="6687"/>
                    <a:pt x="111863" y="6324"/>
                  </a:cubicBezTo>
                  <a:lnTo>
                    <a:pt x="111863" y="0"/>
                  </a:lnTo>
                  <a:lnTo>
                    <a:pt x="96661" y="0"/>
                  </a:lnTo>
                  <a:lnTo>
                    <a:pt x="96661" y="6286"/>
                  </a:lnTo>
                  <a:cubicBezTo>
                    <a:pt x="97901" y="6599"/>
                    <a:pt x="98815" y="7801"/>
                    <a:pt x="98815" y="9217"/>
                  </a:cubicBezTo>
                  <a:cubicBezTo>
                    <a:pt x="98815" y="10882"/>
                    <a:pt x="97562" y="12247"/>
                    <a:pt x="96035" y="12247"/>
                  </a:cubicBezTo>
                  <a:lnTo>
                    <a:pt x="87432" y="12247"/>
                  </a:lnTo>
                  <a:cubicBezTo>
                    <a:pt x="85892" y="12247"/>
                    <a:pt x="84639" y="10882"/>
                    <a:pt x="84639" y="9217"/>
                  </a:cubicBezTo>
                  <a:cubicBezTo>
                    <a:pt x="84639" y="7852"/>
                    <a:pt x="85503" y="6687"/>
                    <a:pt x="86668" y="6324"/>
                  </a:cubicBezTo>
                  <a:lnTo>
                    <a:pt x="86668" y="0"/>
                  </a:lnTo>
                  <a:lnTo>
                    <a:pt x="71478" y="0"/>
                  </a:lnTo>
                  <a:lnTo>
                    <a:pt x="71478" y="6286"/>
                  </a:lnTo>
                  <a:cubicBezTo>
                    <a:pt x="72705" y="6599"/>
                    <a:pt x="73632" y="7801"/>
                    <a:pt x="73632" y="9217"/>
                  </a:cubicBezTo>
                  <a:cubicBezTo>
                    <a:pt x="73632" y="10882"/>
                    <a:pt x="72380" y="12247"/>
                    <a:pt x="70840" y="12247"/>
                  </a:cubicBezTo>
                  <a:lnTo>
                    <a:pt x="62237" y="12247"/>
                  </a:lnTo>
                  <a:cubicBezTo>
                    <a:pt x="60696" y="12247"/>
                    <a:pt x="59444" y="10882"/>
                    <a:pt x="59444" y="9217"/>
                  </a:cubicBezTo>
                  <a:cubicBezTo>
                    <a:pt x="59444" y="7852"/>
                    <a:pt x="60308" y="6687"/>
                    <a:pt x="61473" y="6324"/>
                  </a:cubicBezTo>
                  <a:lnTo>
                    <a:pt x="61473" y="0"/>
                  </a:lnTo>
                  <a:lnTo>
                    <a:pt x="46283" y="0"/>
                  </a:lnTo>
                  <a:lnTo>
                    <a:pt x="46283" y="6286"/>
                  </a:lnTo>
                  <a:cubicBezTo>
                    <a:pt x="47510" y="6599"/>
                    <a:pt x="48437" y="7801"/>
                    <a:pt x="48437" y="9217"/>
                  </a:cubicBezTo>
                  <a:cubicBezTo>
                    <a:pt x="48437" y="10882"/>
                    <a:pt x="47185" y="12247"/>
                    <a:pt x="45657" y="12247"/>
                  </a:cubicBezTo>
                  <a:lnTo>
                    <a:pt x="37041" y="12247"/>
                  </a:lnTo>
                  <a:cubicBezTo>
                    <a:pt x="35514" y="12247"/>
                    <a:pt x="34261" y="10882"/>
                    <a:pt x="34261" y="9217"/>
                  </a:cubicBezTo>
                  <a:cubicBezTo>
                    <a:pt x="34261" y="7852"/>
                    <a:pt x="35126" y="6687"/>
                    <a:pt x="36278" y="6324"/>
                  </a:cubicBezTo>
                  <a:lnTo>
                    <a:pt x="36278" y="0"/>
                  </a:lnTo>
                  <a:lnTo>
                    <a:pt x="21088" y="0"/>
                  </a:lnTo>
                  <a:lnTo>
                    <a:pt x="21088" y="6286"/>
                  </a:lnTo>
                  <a:cubicBezTo>
                    <a:pt x="22315" y="6599"/>
                    <a:pt x="23242" y="7801"/>
                    <a:pt x="23242" y="9217"/>
                  </a:cubicBezTo>
                  <a:cubicBezTo>
                    <a:pt x="23242" y="10882"/>
                    <a:pt x="21989" y="12247"/>
                    <a:pt x="20462" y="12247"/>
                  </a:cubicBezTo>
                  <a:lnTo>
                    <a:pt x="11846" y="12247"/>
                  </a:lnTo>
                  <a:cubicBezTo>
                    <a:pt x="10319" y="12247"/>
                    <a:pt x="9066" y="10882"/>
                    <a:pt x="9066" y="9217"/>
                  </a:cubicBezTo>
                  <a:cubicBezTo>
                    <a:pt x="9066" y="7852"/>
                    <a:pt x="9930" y="6687"/>
                    <a:pt x="11095" y="6324"/>
                  </a:cubicBezTo>
                  <a:lnTo>
                    <a:pt x="110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89" name="Google Shape;1289;p32"/>
            <p:cNvGrpSpPr/>
            <p:nvPr/>
          </p:nvGrpSpPr>
          <p:grpSpPr>
            <a:xfrm>
              <a:off x="372900" y="317424"/>
              <a:ext cx="8399164" cy="4509502"/>
              <a:chOff x="-75" y="-4650"/>
              <a:chExt cx="9155400" cy="5153127"/>
            </a:xfrm>
          </p:grpSpPr>
          <p:cxnSp>
            <p:nvCxnSpPr>
              <p:cNvPr id="1290" name="Google Shape;1290;p32"/>
              <p:cNvCxnSpPr/>
              <p:nvPr/>
            </p:nvCxnSpPr>
            <p:spPr>
              <a:xfrm>
                <a:off x="2125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91" name="Google Shape;1291;p32"/>
              <p:cNvCxnSpPr/>
              <p:nvPr/>
            </p:nvCxnSpPr>
            <p:spPr>
              <a:xfrm>
                <a:off x="648443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92" name="Google Shape;1292;p32"/>
              <p:cNvCxnSpPr/>
              <p:nvPr/>
            </p:nvCxnSpPr>
            <p:spPr>
              <a:xfrm>
                <a:off x="10844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93" name="Google Shape;1293;p32"/>
              <p:cNvCxnSpPr/>
              <p:nvPr/>
            </p:nvCxnSpPr>
            <p:spPr>
              <a:xfrm>
                <a:off x="1520363" y="388677"/>
                <a:ext cx="0" cy="4759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94" name="Google Shape;1294;p32"/>
              <p:cNvCxnSpPr/>
              <p:nvPr/>
            </p:nvCxnSpPr>
            <p:spPr>
              <a:xfrm>
                <a:off x="1956296" y="399048"/>
                <a:ext cx="0" cy="4749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95" name="Google Shape;1295;p32"/>
              <p:cNvCxnSpPr/>
              <p:nvPr/>
            </p:nvCxnSpPr>
            <p:spPr>
              <a:xfrm>
                <a:off x="23922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96" name="Google Shape;1296;p32"/>
              <p:cNvCxnSpPr/>
              <p:nvPr/>
            </p:nvCxnSpPr>
            <p:spPr>
              <a:xfrm>
                <a:off x="2828190" y="409389"/>
                <a:ext cx="0" cy="473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97" name="Google Shape;1297;p32"/>
              <p:cNvCxnSpPr/>
              <p:nvPr/>
            </p:nvCxnSpPr>
            <p:spPr>
              <a:xfrm>
                <a:off x="32641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98" name="Google Shape;1298;p32"/>
              <p:cNvCxnSpPr/>
              <p:nvPr/>
            </p:nvCxnSpPr>
            <p:spPr>
              <a:xfrm>
                <a:off x="3700110" y="409389"/>
                <a:ext cx="0" cy="473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99" name="Google Shape;1299;p32"/>
              <p:cNvCxnSpPr/>
              <p:nvPr/>
            </p:nvCxnSpPr>
            <p:spPr>
              <a:xfrm>
                <a:off x="41360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00" name="Google Shape;1300;p32"/>
              <p:cNvCxnSpPr/>
              <p:nvPr/>
            </p:nvCxnSpPr>
            <p:spPr>
              <a:xfrm>
                <a:off x="4572004" y="409389"/>
                <a:ext cx="0" cy="473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01" name="Google Shape;1301;p32"/>
              <p:cNvCxnSpPr/>
              <p:nvPr/>
            </p:nvCxnSpPr>
            <p:spPr>
              <a:xfrm>
                <a:off x="50079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02" name="Google Shape;1302;p32"/>
              <p:cNvCxnSpPr/>
              <p:nvPr/>
            </p:nvCxnSpPr>
            <p:spPr>
              <a:xfrm>
                <a:off x="5443897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03" name="Google Shape;1303;p32"/>
              <p:cNvCxnSpPr/>
              <p:nvPr/>
            </p:nvCxnSpPr>
            <p:spPr>
              <a:xfrm>
                <a:off x="58798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04" name="Google Shape;1304;p32"/>
              <p:cNvCxnSpPr/>
              <p:nvPr/>
            </p:nvCxnSpPr>
            <p:spPr>
              <a:xfrm>
                <a:off x="6315790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05" name="Google Shape;1305;p32"/>
              <p:cNvCxnSpPr/>
              <p:nvPr/>
            </p:nvCxnSpPr>
            <p:spPr>
              <a:xfrm>
                <a:off x="67517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06" name="Google Shape;1306;p32"/>
              <p:cNvCxnSpPr/>
              <p:nvPr/>
            </p:nvCxnSpPr>
            <p:spPr>
              <a:xfrm>
                <a:off x="7187711" y="373136"/>
                <a:ext cx="0" cy="47751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07" name="Google Shape;1307;p32"/>
              <p:cNvCxnSpPr/>
              <p:nvPr/>
            </p:nvCxnSpPr>
            <p:spPr>
              <a:xfrm>
                <a:off x="7623644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08" name="Google Shape;1308;p32"/>
              <p:cNvCxnSpPr/>
              <p:nvPr/>
            </p:nvCxnSpPr>
            <p:spPr>
              <a:xfrm>
                <a:off x="80596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09" name="Google Shape;1309;p32"/>
              <p:cNvCxnSpPr/>
              <p:nvPr/>
            </p:nvCxnSpPr>
            <p:spPr>
              <a:xfrm>
                <a:off x="8495538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10" name="Google Shape;1310;p32"/>
              <p:cNvCxnSpPr/>
              <p:nvPr/>
            </p:nvCxnSpPr>
            <p:spPr>
              <a:xfrm>
                <a:off x="89315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11" name="Google Shape;1311;p32"/>
              <p:cNvCxnSpPr/>
              <p:nvPr/>
            </p:nvCxnSpPr>
            <p:spPr>
              <a:xfrm rot="10800000">
                <a:off x="-75" y="43515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12" name="Google Shape;1312;p32"/>
              <p:cNvCxnSpPr/>
              <p:nvPr/>
            </p:nvCxnSpPr>
            <p:spPr>
              <a:xfrm rot="10800000">
                <a:off x="-75" y="89172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13" name="Google Shape;1313;p32"/>
              <p:cNvCxnSpPr/>
              <p:nvPr/>
            </p:nvCxnSpPr>
            <p:spPr>
              <a:xfrm rot="10800000">
                <a:off x="-75" y="134830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14" name="Google Shape;1314;p32"/>
              <p:cNvCxnSpPr/>
              <p:nvPr/>
            </p:nvCxnSpPr>
            <p:spPr>
              <a:xfrm rot="10800000">
                <a:off x="-75" y="180487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15" name="Google Shape;1315;p32"/>
              <p:cNvCxnSpPr/>
              <p:nvPr/>
            </p:nvCxnSpPr>
            <p:spPr>
              <a:xfrm rot="10800000">
                <a:off x="-75" y="226145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16" name="Google Shape;1316;p32"/>
              <p:cNvCxnSpPr/>
              <p:nvPr/>
            </p:nvCxnSpPr>
            <p:spPr>
              <a:xfrm rot="10800000">
                <a:off x="-75" y="271802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17" name="Google Shape;1317;p32"/>
              <p:cNvCxnSpPr/>
              <p:nvPr/>
            </p:nvCxnSpPr>
            <p:spPr>
              <a:xfrm rot="10800000">
                <a:off x="-75" y="317460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18" name="Google Shape;1318;p32"/>
              <p:cNvCxnSpPr/>
              <p:nvPr/>
            </p:nvCxnSpPr>
            <p:spPr>
              <a:xfrm rot="10800000">
                <a:off x="-75" y="363117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19" name="Google Shape;1319;p32"/>
              <p:cNvCxnSpPr/>
              <p:nvPr/>
            </p:nvCxnSpPr>
            <p:spPr>
              <a:xfrm rot="10800000">
                <a:off x="-75" y="408775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20" name="Google Shape;1320;p32"/>
              <p:cNvCxnSpPr/>
              <p:nvPr/>
            </p:nvCxnSpPr>
            <p:spPr>
              <a:xfrm rot="10800000">
                <a:off x="-75" y="454432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21" name="Google Shape;1321;p32"/>
              <p:cNvCxnSpPr/>
              <p:nvPr/>
            </p:nvCxnSpPr>
            <p:spPr>
              <a:xfrm rot="10800000">
                <a:off x="-75" y="500090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322" name="Google Shape;1322;p32"/>
          <p:cNvSpPr txBox="1">
            <a:spLocks noGrp="1"/>
          </p:cNvSpPr>
          <p:nvPr>
            <p:ph type="title"/>
          </p:nvPr>
        </p:nvSpPr>
        <p:spPr>
          <a:xfrm>
            <a:off x="720000" y="5212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pic>
        <p:nvPicPr>
          <p:cNvPr id="1323" name="Google Shape;1323;p32"/>
          <p:cNvPicPr preferRelativeResize="0"/>
          <p:nvPr/>
        </p:nvPicPr>
        <p:blipFill rotWithShape="1">
          <a:blip r:embed="rId2">
            <a:alphaModFix/>
          </a:blip>
          <a:srcRect l="88584" t="31186" b="55558"/>
          <a:stretch/>
        </p:blipFill>
        <p:spPr>
          <a:xfrm>
            <a:off x="270400" y="4587299"/>
            <a:ext cx="261627" cy="303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4" name="Google Shape;1324;p32"/>
          <p:cNvPicPr preferRelativeResize="0"/>
          <p:nvPr/>
        </p:nvPicPr>
        <p:blipFill rotWithShape="1">
          <a:blip r:embed="rId2">
            <a:alphaModFix/>
          </a:blip>
          <a:srcRect t="23075" r="88584" b="62117"/>
          <a:stretch/>
        </p:blipFill>
        <p:spPr>
          <a:xfrm>
            <a:off x="446750" y="4098875"/>
            <a:ext cx="261627" cy="339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5" name="Google Shape;1325;p32"/>
          <p:cNvPicPr preferRelativeResize="0"/>
          <p:nvPr/>
        </p:nvPicPr>
        <p:blipFill rotWithShape="1">
          <a:blip r:embed="rId3">
            <a:alphaModFix/>
          </a:blip>
          <a:srcRect l="86859" t="20960" b="68473"/>
          <a:stretch/>
        </p:blipFill>
        <p:spPr>
          <a:xfrm>
            <a:off x="862800" y="4674350"/>
            <a:ext cx="293228" cy="235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6" name="Google Shape;1326;p32"/>
          <p:cNvPicPr preferRelativeResize="0"/>
          <p:nvPr/>
        </p:nvPicPr>
        <p:blipFill rotWithShape="1">
          <a:blip r:embed="rId2">
            <a:alphaModFix/>
          </a:blip>
          <a:srcRect l="88584" t="31186" b="55558"/>
          <a:stretch/>
        </p:blipFill>
        <p:spPr>
          <a:xfrm flipH="1">
            <a:off x="8611963" y="4536974"/>
            <a:ext cx="261627" cy="303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7" name="Google Shape;1327;p32"/>
          <p:cNvPicPr preferRelativeResize="0"/>
          <p:nvPr/>
        </p:nvPicPr>
        <p:blipFill rotWithShape="1">
          <a:blip r:embed="rId2">
            <a:alphaModFix/>
          </a:blip>
          <a:srcRect t="23075" r="88584" b="62117"/>
          <a:stretch/>
        </p:blipFill>
        <p:spPr>
          <a:xfrm flipH="1">
            <a:off x="8020538" y="4622588"/>
            <a:ext cx="261627" cy="339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8" name="Google Shape;1328;p32"/>
          <p:cNvPicPr preferRelativeResize="0"/>
          <p:nvPr/>
        </p:nvPicPr>
        <p:blipFill rotWithShape="1">
          <a:blip r:embed="rId3">
            <a:alphaModFix/>
          </a:blip>
          <a:srcRect l="86859" t="20960" b="68473"/>
          <a:stretch/>
        </p:blipFill>
        <p:spPr>
          <a:xfrm flipH="1">
            <a:off x="8596163" y="4150638"/>
            <a:ext cx="293228" cy="235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2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48" name="Google Shape;2148;p51"/>
          <p:cNvGrpSpPr/>
          <p:nvPr/>
        </p:nvGrpSpPr>
        <p:grpSpPr>
          <a:xfrm>
            <a:off x="156375" y="126593"/>
            <a:ext cx="8887995" cy="4890320"/>
            <a:chOff x="372900" y="317225"/>
            <a:chExt cx="8399164" cy="4509701"/>
          </a:xfrm>
        </p:grpSpPr>
        <p:sp>
          <p:nvSpPr>
            <p:cNvPr id="2149" name="Google Shape;2149;p51"/>
            <p:cNvSpPr/>
            <p:nvPr/>
          </p:nvSpPr>
          <p:spPr>
            <a:xfrm>
              <a:off x="372900" y="317225"/>
              <a:ext cx="8398917" cy="4509412"/>
            </a:xfrm>
            <a:custGeom>
              <a:avLst/>
              <a:gdLst/>
              <a:ahLst/>
              <a:cxnLst/>
              <a:rect l="l" t="t" r="r" b="b"/>
              <a:pathLst>
                <a:path w="285362" h="153212" extrusionOk="0">
                  <a:moveTo>
                    <a:pt x="0" y="0"/>
                  </a:moveTo>
                  <a:lnTo>
                    <a:pt x="0" y="153212"/>
                  </a:lnTo>
                  <a:lnTo>
                    <a:pt x="285362" y="153212"/>
                  </a:lnTo>
                  <a:lnTo>
                    <a:pt x="285362" y="0"/>
                  </a:lnTo>
                  <a:lnTo>
                    <a:pt x="273015" y="0"/>
                  </a:lnTo>
                  <a:lnTo>
                    <a:pt x="273015" y="6286"/>
                  </a:lnTo>
                  <a:cubicBezTo>
                    <a:pt x="274242" y="6599"/>
                    <a:pt x="275169" y="7801"/>
                    <a:pt x="275169" y="9217"/>
                  </a:cubicBezTo>
                  <a:cubicBezTo>
                    <a:pt x="275169" y="10882"/>
                    <a:pt x="273916" y="12247"/>
                    <a:pt x="272376" y="12247"/>
                  </a:cubicBezTo>
                  <a:lnTo>
                    <a:pt x="263773" y="12247"/>
                  </a:lnTo>
                  <a:cubicBezTo>
                    <a:pt x="262245" y="12247"/>
                    <a:pt x="260981" y="10882"/>
                    <a:pt x="260981" y="9217"/>
                  </a:cubicBezTo>
                  <a:cubicBezTo>
                    <a:pt x="260981" y="7852"/>
                    <a:pt x="261845" y="6687"/>
                    <a:pt x="263009" y="6324"/>
                  </a:cubicBezTo>
                  <a:lnTo>
                    <a:pt x="263009" y="0"/>
                  </a:lnTo>
                  <a:lnTo>
                    <a:pt x="247819" y="0"/>
                  </a:lnTo>
                  <a:lnTo>
                    <a:pt x="247819" y="6286"/>
                  </a:lnTo>
                  <a:cubicBezTo>
                    <a:pt x="249047" y="6599"/>
                    <a:pt x="249973" y="7801"/>
                    <a:pt x="249973" y="9217"/>
                  </a:cubicBezTo>
                  <a:cubicBezTo>
                    <a:pt x="249973" y="10882"/>
                    <a:pt x="248721" y="12247"/>
                    <a:pt x="247193" y="12247"/>
                  </a:cubicBezTo>
                  <a:lnTo>
                    <a:pt x="238578" y="12247"/>
                  </a:lnTo>
                  <a:cubicBezTo>
                    <a:pt x="237050" y="12247"/>
                    <a:pt x="235798" y="10882"/>
                    <a:pt x="235798" y="9217"/>
                  </a:cubicBezTo>
                  <a:cubicBezTo>
                    <a:pt x="235798" y="7852"/>
                    <a:pt x="236662" y="6687"/>
                    <a:pt x="237814" y="6324"/>
                  </a:cubicBezTo>
                  <a:lnTo>
                    <a:pt x="237814" y="0"/>
                  </a:lnTo>
                  <a:lnTo>
                    <a:pt x="222624" y="0"/>
                  </a:lnTo>
                  <a:lnTo>
                    <a:pt x="222624" y="6286"/>
                  </a:lnTo>
                  <a:cubicBezTo>
                    <a:pt x="223851" y="6599"/>
                    <a:pt x="224778" y="7801"/>
                    <a:pt x="224778" y="9217"/>
                  </a:cubicBezTo>
                  <a:cubicBezTo>
                    <a:pt x="224778" y="10882"/>
                    <a:pt x="223526" y="12247"/>
                    <a:pt x="221998" y="12247"/>
                  </a:cubicBezTo>
                  <a:lnTo>
                    <a:pt x="213383" y="12247"/>
                  </a:lnTo>
                  <a:cubicBezTo>
                    <a:pt x="211855" y="12247"/>
                    <a:pt x="210603" y="10882"/>
                    <a:pt x="210603" y="9217"/>
                  </a:cubicBezTo>
                  <a:cubicBezTo>
                    <a:pt x="210603" y="7852"/>
                    <a:pt x="211467" y="6687"/>
                    <a:pt x="212631" y="6324"/>
                  </a:cubicBezTo>
                  <a:lnTo>
                    <a:pt x="212631" y="0"/>
                  </a:lnTo>
                  <a:lnTo>
                    <a:pt x="197429" y="0"/>
                  </a:lnTo>
                  <a:lnTo>
                    <a:pt x="197429" y="6286"/>
                  </a:lnTo>
                  <a:cubicBezTo>
                    <a:pt x="198656" y="6599"/>
                    <a:pt x="199583" y="7801"/>
                    <a:pt x="199583" y="9217"/>
                  </a:cubicBezTo>
                  <a:cubicBezTo>
                    <a:pt x="199583" y="10882"/>
                    <a:pt x="198331" y="12247"/>
                    <a:pt x="196803" y="12247"/>
                  </a:cubicBezTo>
                  <a:lnTo>
                    <a:pt x="188188" y="12247"/>
                  </a:lnTo>
                  <a:cubicBezTo>
                    <a:pt x="186660" y="12247"/>
                    <a:pt x="185408" y="10882"/>
                    <a:pt x="185408" y="9217"/>
                  </a:cubicBezTo>
                  <a:cubicBezTo>
                    <a:pt x="185408" y="7852"/>
                    <a:pt x="186272" y="6687"/>
                    <a:pt x="187436" y="6324"/>
                  </a:cubicBezTo>
                  <a:lnTo>
                    <a:pt x="187436" y="0"/>
                  </a:lnTo>
                  <a:lnTo>
                    <a:pt x="172234" y="0"/>
                  </a:lnTo>
                  <a:lnTo>
                    <a:pt x="172234" y="6286"/>
                  </a:lnTo>
                  <a:cubicBezTo>
                    <a:pt x="173474" y="6599"/>
                    <a:pt x="174388" y="7801"/>
                    <a:pt x="174388" y="9217"/>
                  </a:cubicBezTo>
                  <a:cubicBezTo>
                    <a:pt x="174388" y="10882"/>
                    <a:pt x="173136" y="12247"/>
                    <a:pt x="171608" y="12247"/>
                  </a:cubicBezTo>
                  <a:lnTo>
                    <a:pt x="162992" y="12247"/>
                  </a:lnTo>
                  <a:cubicBezTo>
                    <a:pt x="161465" y="12247"/>
                    <a:pt x="160212" y="10882"/>
                    <a:pt x="160212" y="9217"/>
                  </a:cubicBezTo>
                  <a:cubicBezTo>
                    <a:pt x="160212" y="7852"/>
                    <a:pt x="161076" y="6687"/>
                    <a:pt x="162241" y="6324"/>
                  </a:cubicBezTo>
                  <a:lnTo>
                    <a:pt x="162241" y="0"/>
                  </a:lnTo>
                  <a:lnTo>
                    <a:pt x="147051" y="0"/>
                  </a:lnTo>
                  <a:lnTo>
                    <a:pt x="147051" y="6286"/>
                  </a:lnTo>
                  <a:cubicBezTo>
                    <a:pt x="148278" y="6599"/>
                    <a:pt x="149205" y="7801"/>
                    <a:pt x="149205" y="9217"/>
                  </a:cubicBezTo>
                  <a:cubicBezTo>
                    <a:pt x="149205" y="10882"/>
                    <a:pt x="147953" y="12247"/>
                    <a:pt x="146425" y="12247"/>
                  </a:cubicBezTo>
                  <a:lnTo>
                    <a:pt x="137810" y="12247"/>
                  </a:lnTo>
                  <a:cubicBezTo>
                    <a:pt x="136282" y="12247"/>
                    <a:pt x="135030" y="10882"/>
                    <a:pt x="135030" y="9217"/>
                  </a:cubicBezTo>
                  <a:cubicBezTo>
                    <a:pt x="135030" y="7852"/>
                    <a:pt x="135894" y="6687"/>
                    <a:pt x="137046" y="6324"/>
                  </a:cubicBezTo>
                  <a:lnTo>
                    <a:pt x="137046" y="0"/>
                  </a:lnTo>
                  <a:lnTo>
                    <a:pt x="121856" y="0"/>
                  </a:lnTo>
                  <a:lnTo>
                    <a:pt x="121856" y="6286"/>
                  </a:lnTo>
                  <a:cubicBezTo>
                    <a:pt x="123083" y="6599"/>
                    <a:pt x="124010" y="7801"/>
                    <a:pt x="124010" y="9217"/>
                  </a:cubicBezTo>
                  <a:cubicBezTo>
                    <a:pt x="124010" y="10882"/>
                    <a:pt x="122758" y="12247"/>
                    <a:pt x="121230" y="12247"/>
                  </a:cubicBezTo>
                  <a:lnTo>
                    <a:pt x="112614" y="12247"/>
                  </a:lnTo>
                  <a:cubicBezTo>
                    <a:pt x="111087" y="12247"/>
                    <a:pt x="109834" y="10882"/>
                    <a:pt x="109834" y="9217"/>
                  </a:cubicBezTo>
                  <a:cubicBezTo>
                    <a:pt x="109834" y="7852"/>
                    <a:pt x="110699" y="6687"/>
                    <a:pt x="111863" y="6324"/>
                  </a:cubicBezTo>
                  <a:lnTo>
                    <a:pt x="111863" y="0"/>
                  </a:lnTo>
                  <a:lnTo>
                    <a:pt x="96661" y="0"/>
                  </a:lnTo>
                  <a:lnTo>
                    <a:pt x="96661" y="6286"/>
                  </a:lnTo>
                  <a:cubicBezTo>
                    <a:pt x="97901" y="6599"/>
                    <a:pt x="98815" y="7801"/>
                    <a:pt x="98815" y="9217"/>
                  </a:cubicBezTo>
                  <a:cubicBezTo>
                    <a:pt x="98815" y="10882"/>
                    <a:pt x="97562" y="12247"/>
                    <a:pt x="96035" y="12247"/>
                  </a:cubicBezTo>
                  <a:lnTo>
                    <a:pt x="87432" y="12247"/>
                  </a:lnTo>
                  <a:cubicBezTo>
                    <a:pt x="85892" y="12247"/>
                    <a:pt x="84639" y="10882"/>
                    <a:pt x="84639" y="9217"/>
                  </a:cubicBezTo>
                  <a:cubicBezTo>
                    <a:pt x="84639" y="7852"/>
                    <a:pt x="85503" y="6687"/>
                    <a:pt x="86668" y="6324"/>
                  </a:cubicBezTo>
                  <a:lnTo>
                    <a:pt x="86668" y="0"/>
                  </a:lnTo>
                  <a:lnTo>
                    <a:pt x="71478" y="0"/>
                  </a:lnTo>
                  <a:lnTo>
                    <a:pt x="71478" y="6286"/>
                  </a:lnTo>
                  <a:cubicBezTo>
                    <a:pt x="72705" y="6599"/>
                    <a:pt x="73632" y="7801"/>
                    <a:pt x="73632" y="9217"/>
                  </a:cubicBezTo>
                  <a:cubicBezTo>
                    <a:pt x="73632" y="10882"/>
                    <a:pt x="72380" y="12247"/>
                    <a:pt x="70840" y="12247"/>
                  </a:cubicBezTo>
                  <a:lnTo>
                    <a:pt x="62237" y="12247"/>
                  </a:lnTo>
                  <a:cubicBezTo>
                    <a:pt x="60696" y="12247"/>
                    <a:pt x="59444" y="10882"/>
                    <a:pt x="59444" y="9217"/>
                  </a:cubicBezTo>
                  <a:cubicBezTo>
                    <a:pt x="59444" y="7852"/>
                    <a:pt x="60308" y="6687"/>
                    <a:pt x="61473" y="6324"/>
                  </a:cubicBezTo>
                  <a:lnTo>
                    <a:pt x="61473" y="0"/>
                  </a:lnTo>
                  <a:lnTo>
                    <a:pt x="46283" y="0"/>
                  </a:lnTo>
                  <a:lnTo>
                    <a:pt x="46283" y="6286"/>
                  </a:lnTo>
                  <a:cubicBezTo>
                    <a:pt x="47510" y="6599"/>
                    <a:pt x="48437" y="7801"/>
                    <a:pt x="48437" y="9217"/>
                  </a:cubicBezTo>
                  <a:cubicBezTo>
                    <a:pt x="48437" y="10882"/>
                    <a:pt x="47185" y="12247"/>
                    <a:pt x="45657" y="12247"/>
                  </a:cubicBezTo>
                  <a:lnTo>
                    <a:pt x="37041" y="12247"/>
                  </a:lnTo>
                  <a:cubicBezTo>
                    <a:pt x="35514" y="12247"/>
                    <a:pt x="34261" y="10882"/>
                    <a:pt x="34261" y="9217"/>
                  </a:cubicBezTo>
                  <a:cubicBezTo>
                    <a:pt x="34261" y="7852"/>
                    <a:pt x="35126" y="6687"/>
                    <a:pt x="36278" y="6324"/>
                  </a:cubicBezTo>
                  <a:lnTo>
                    <a:pt x="36278" y="0"/>
                  </a:lnTo>
                  <a:lnTo>
                    <a:pt x="21088" y="0"/>
                  </a:lnTo>
                  <a:lnTo>
                    <a:pt x="21088" y="6286"/>
                  </a:lnTo>
                  <a:cubicBezTo>
                    <a:pt x="22315" y="6599"/>
                    <a:pt x="23242" y="7801"/>
                    <a:pt x="23242" y="9217"/>
                  </a:cubicBezTo>
                  <a:cubicBezTo>
                    <a:pt x="23242" y="10882"/>
                    <a:pt x="21989" y="12247"/>
                    <a:pt x="20462" y="12247"/>
                  </a:cubicBezTo>
                  <a:lnTo>
                    <a:pt x="11846" y="12247"/>
                  </a:lnTo>
                  <a:cubicBezTo>
                    <a:pt x="10319" y="12247"/>
                    <a:pt x="9066" y="10882"/>
                    <a:pt x="9066" y="9217"/>
                  </a:cubicBezTo>
                  <a:cubicBezTo>
                    <a:pt x="9066" y="7852"/>
                    <a:pt x="9930" y="6687"/>
                    <a:pt x="11095" y="6324"/>
                  </a:cubicBezTo>
                  <a:lnTo>
                    <a:pt x="110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50" name="Google Shape;2150;p51"/>
            <p:cNvGrpSpPr/>
            <p:nvPr/>
          </p:nvGrpSpPr>
          <p:grpSpPr>
            <a:xfrm>
              <a:off x="372900" y="317424"/>
              <a:ext cx="8399164" cy="4509502"/>
              <a:chOff x="-75" y="-4650"/>
              <a:chExt cx="9155400" cy="5153127"/>
            </a:xfrm>
          </p:grpSpPr>
          <p:cxnSp>
            <p:nvCxnSpPr>
              <p:cNvPr id="2151" name="Google Shape;2151;p51"/>
              <p:cNvCxnSpPr/>
              <p:nvPr/>
            </p:nvCxnSpPr>
            <p:spPr>
              <a:xfrm>
                <a:off x="2125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52" name="Google Shape;2152;p51"/>
              <p:cNvCxnSpPr/>
              <p:nvPr/>
            </p:nvCxnSpPr>
            <p:spPr>
              <a:xfrm>
                <a:off x="648443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53" name="Google Shape;2153;p51"/>
              <p:cNvCxnSpPr/>
              <p:nvPr/>
            </p:nvCxnSpPr>
            <p:spPr>
              <a:xfrm>
                <a:off x="10844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54" name="Google Shape;2154;p51"/>
              <p:cNvCxnSpPr/>
              <p:nvPr/>
            </p:nvCxnSpPr>
            <p:spPr>
              <a:xfrm>
                <a:off x="1520363" y="388677"/>
                <a:ext cx="0" cy="4759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55" name="Google Shape;2155;p51"/>
              <p:cNvCxnSpPr/>
              <p:nvPr/>
            </p:nvCxnSpPr>
            <p:spPr>
              <a:xfrm>
                <a:off x="1956296" y="399048"/>
                <a:ext cx="0" cy="4749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56" name="Google Shape;2156;p51"/>
              <p:cNvCxnSpPr/>
              <p:nvPr/>
            </p:nvCxnSpPr>
            <p:spPr>
              <a:xfrm>
                <a:off x="23922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57" name="Google Shape;2157;p51"/>
              <p:cNvCxnSpPr/>
              <p:nvPr/>
            </p:nvCxnSpPr>
            <p:spPr>
              <a:xfrm>
                <a:off x="2828190" y="409389"/>
                <a:ext cx="0" cy="473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58" name="Google Shape;2158;p51"/>
              <p:cNvCxnSpPr/>
              <p:nvPr/>
            </p:nvCxnSpPr>
            <p:spPr>
              <a:xfrm>
                <a:off x="32641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59" name="Google Shape;2159;p51"/>
              <p:cNvCxnSpPr/>
              <p:nvPr/>
            </p:nvCxnSpPr>
            <p:spPr>
              <a:xfrm>
                <a:off x="3700110" y="409389"/>
                <a:ext cx="0" cy="473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60" name="Google Shape;2160;p51"/>
              <p:cNvCxnSpPr/>
              <p:nvPr/>
            </p:nvCxnSpPr>
            <p:spPr>
              <a:xfrm>
                <a:off x="41360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61" name="Google Shape;2161;p51"/>
              <p:cNvCxnSpPr/>
              <p:nvPr/>
            </p:nvCxnSpPr>
            <p:spPr>
              <a:xfrm>
                <a:off x="4572004" y="409389"/>
                <a:ext cx="0" cy="473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62" name="Google Shape;2162;p51"/>
              <p:cNvCxnSpPr/>
              <p:nvPr/>
            </p:nvCxnSpPr>
            <p:spPr>
              <a:xfrm>
                <a:off x="50079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63" name="Google Shape;2163;p51"/>
              <p:cNvCxnSpPr/>
              <p:nvPr/>
            </p:nvCxnSpPr>
            <p:spPr>
              <a:xfrm>
                <a:off x="5443897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64" name="Google Shape;2164;p51"/>
              <p:cNvCxnSpPr/>
              <p:nvPr/>
            </p:nvCxnSpPr>
            <p:spPr>
              <a:xfrm>
                <a:off x="58798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65" name="Google Shape;2165;p51"/>
              <p:cNvCxnSpPr/>
              <p:nvPr/>
            </p:nvCxnSpPr>
            <p:spPr>
              <a:xfrm>
                <a:off x="6315790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66" name="Google Shape;2166;p51"/>
              <p:cNvCxnSpPr/>
              <p:nvPr/>
            </p:nvCxnSpPr>
            <p:spPr>
              <a:xfrm>
                <a:off x="67517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67" name="Google Shape;2167;p51"/>
              <p:cNvCxnSpPr/>
              <p:nvPr/>
            </p:nvCxnSpPr>
            <p:spPr>
              <a:xfrm>
                <a:off x="7187711" y="373136"/>
                <a:ext cx="0" cy="47751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68" name="Google Shape;2168;p51"/>
              <p:cNvCxnSpPr/>
              <p:nvPr/>
            </p:nvCxnSpPr>
            <p:spPr>
              <a:xfrm>
                <a:off x="7623644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69" name="Google Shape;2169;p51"/>
              <p:cNvCxnSpPr/>
              <p:nvPr/>
            </p:nvCxnSpPr>
            <p:spPr>
              <a:xfrm>
                <a:off x="80596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70" name="Google Shape;2170;p51"/>
              <p:cNvCxnSpPr/>
              <p:nvPr/>
            </p:nvCxnSpPr>
            <p:spPr>
              <a:xfrm>
                <a:off x="8495538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71" name="Google Shape;2171;p51"/>
              <p:cNvCxnSpPr/>
              <p:nvPr/>
            </p:nvCxnSpPr>
            <p:spPr>
              <a:xfrm>
                <a:off x="89315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72" name="Google Shape;2172;p51"/>
              <p:cNvCxnSpPr/>
              <p:nvPr/>
            </p:nvCxnSpPr>
            <p:spPr>
              <a:xfrm rot="10800000">
                <a:off x="-75" y="43515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73" name="Google Shape;2173;p51"/>
              <p:cNvCxnSpPr/>
              <p:nvPr/>
            </p:nvCxnSpPr>
            <p:spPr>
              <a:xfrm rot="10800000">
                <a:off x="-75" y="89172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74" name="Google Shape;2174;p51"/>
              <p:cNvCxnSpPr/>
              <p:nvPr/>
            </p:nvCxnSpPr>
            <p:spPr>
              <a:xfrm rot="10800000">
                <a:off x="-75" y="134830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75" name="Google Shape;2175;p51"/>
              <p:cNvCxnSpPr/>
              <p:nvPr/>
            </p:nvCxnSpPr>
            <p:spPr>
              <a:xfrm rot="10800000">
                <a:off x="-75" y="180487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76" name="Google Shape;2176;p51"/>
              <p:cNvCxnSpPr/>
              <p:nvPr/>
            </p:nvCxnSpPr>
            <p:spPr>
              <a:xfrm rot="10800000">
                <a:off x="-75" y="226145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77" name="Google Shape;2177;p51"/>
              <p:cNvCxnSpPr/>
              <p:nvPr/>
            </p:nvCxnSpPr>
            <p:spPr>
              <a:xfrm rot="10800000">
                <a:off x="-75" y="271802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78" name="Google Shape;2178;p51"/>
              <p:cNvCxnSpPr/>
              <p:nvPr/>
            </p:nvCxnSpPr>
            <p:spPr>
              <a:xfrm rot="10800000">
                <a:off x="-75" y="317460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79" name="Google Shape;2179;p51"/>
              <p:cNvCxnSpPr/>
              <p:nvPr/>
            </p:nvCxnSpPr>
            <p:spPr>
              <a:xfrm rot="10800000">
                <a:off x="-75" y="363117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80" name="Google Shape;2180;p51"/>
              <p:cNvCxnSpPr/>
              <p:nvPr/>
            </p:nvCxnSpPr>
            <p:spPr>
              <a:xfrm rot="10800000">
                <a:off x="-75" y="408775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81" name="Google Shape;2181;p51"/>
              <p:cNvCxnSpPr/>
              <p:nvPr/>
            </p:nvCxnSpPr>
            <p:spPr>
              <a:xfrm rot="10800000">
                <a:off x="-75" y="454432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82" name="Google Shape;2182;p51"/>
              <p:cNvCxnSpPr/>
              <p:nvPr/>
            </p:nvCxnSpPr>
            <p:spPr>
              <a:xfrm rot="10800000">
                <a:off x="-75" y="500090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pic>
        <p:nvPicPr>
          <p:cNvPr id="2183" name="Google Shape;2183;p51"/>
          <p:cNvPicPr preferRelativeResize="0"/>
          <p:nvPr/>
        </p:nvPicPr>
        <p:blipFill rotWithShape="1">
          <a:blip r:embed="rId2">
            <a:alphaModFix/>
          </a:blip>
          <a:srcRect l="88584" t="31186" b="55558"/>
          <a:stretch/>
        </p:blipFill>
        <p:spPr>
          <a:xfrm>
            <a:off x="237250" y="4587299"/>
            <a:ext cx="261627" cy="303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4" name="Google Shape;2184;p51"/>
          <p:cNvPicPr preferRelativeResize="0"/>
          <p:nvPr/>
        </p:nvPicPr>
        <p:blipFill rotWithShape="1">
          <a:blip r:embed="rId2">
            <a:alphaModFix/>
          </a:blip>
          <a:srcRect t="23075" r="88584" b="62117"/>
          <a:stretch/>
        </p:blipFill>
        <p:spPr>
          <a:xfrm>
            <a:off x="413600" y="4098875"/>
            <a:ext cx="261627" cy="339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5" name="Google Shape;2185;p51"/>
          <p:cNvPicPr preferRelativeResize="0"/>
          <p:nvPr/>
        </p:nvPicPr>
        <p:blipFill rotWithShape="1">
          <a:blip r:embed="rId3">
            <a:alphaModFix/>
          </a:blip>
          <a:srcRect l="86859" t="20960" b="68473"/>
          <a:stretch/>
        </p:blipFill>
        <p:spPr>
          <a:xfrm>
            <a:off x="829650" y="4674350"/>
            <a:ext cx="293228" cy="235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6" name="Google Shape;2186;p51"/>
          <p:cNvPicPr preferRelativeResize="0"/>
          <p:nvPr/>
        </p:nvPicPr>
        <p:blipFill rotWithShape="1">
          <a:blip r:embed="rId2">
            <a:alphaModFix/>
          </a:blip>
          <a:srcRect t="23075" r="88584" b="62117"/>
          <a:stretch/>
        </p:blipFill>
        <p:spPr>
          <a:xfrm>
            <a:off x="8548025" y="677425"/>
            <a:ext cx="261627" cy="339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7" name="Google Shape;2187;p51"/>
          <p:cNvPicPr preferRelativeResize="0"/>
          <p:nvPr/>
        </p:nvPicPr>
        <p:blipFill rotWithShape="1">
          <a:blip r:embed="rId2">
            <a:alphaModFix/>
          </a:blip>
          <a:srcRect l="9958" t="40088" r="80549" b="45104"/>
          <a:stretch/>
        </p:blipFill>
        <p:spPr>
          <a:xfrm>
            <a:off x="8453225" y="1107525"/>
            <a:ext cx="261627" cy="40793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8" name="Google Shape;2188;p51"/>
          <p:cNvPicPr preferRelativeResize="0"/>
          <p:nvPr/>
        </p:nvPicPr>
        <p:blipFill rotWithShape="1">
          <a:blip r:embed="rId3">
            <a:alphaModFix/>
          </a:blip>
          <a:srcRect l="86859" t="20960" b="68473"/>
          <a:stretch/>
        </p:blipFill>
        <p:spPr>
          <a:xfrm>
            <a:off x="8714850" y="1606375"/>
            <a:ext cx="293228" cy="235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1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3" name="Google Shape;1163;p29"/>
          <p:cNvGrpSpPr/>
          <p:nvPr/>
        </p:nvGrpSpPr>
        <p:grpSpPr>
          <a:xfrm>
            <a:off x="128550" y="126893"/>
            <a:ext cx="8887995" cy="4890320"/>
            <a:chOff x="372900" y="317225"/>
            <a:chExt cx="8399164" cy="4509701"/>
          </a:xfrm>
        </p:grpSpPr>
        <p:sp>
          <p:nvSpPr>
            <p:cNvPr id="1164" name="Google Shape;1164;p29"/>
            <p:cNvSpPr/>
            <p:nvPr/>
          </p:nvSpPr>
          <p:spPr>
            <a:xfrm>
              <a:off x="372900" y="317225"/>
              <a:ext cx="8398917" cy="4509412"/>
            </a:xfrm>
            <a:custGeom>
              <a:avLst/>
              <a:gdLst/>
              <a:ahLst/>
              <a:cxnLst/>
              <a:rect l="l" t="t" r="r" b="b"/>
              <a:pathLst>
                <a:path w="285362" h="153212" extrusionOk="0">
                  <a:moveTo>
                    <a:pt x="0" y="0"/>
                  </a:moveTo>
                  <a:lnTo>
                    <a:pt x="0" y="153212"/>
                  </a:lnTo>
                  <a:lnTo>
                    <a:pt x="285362" y="153212"/>
                  </a:lnTo>
                  <a:lnTo>
                    <a:pt x="285362" y="0"/>
                  </a:lnTo>
                  <a:lnTo>
                    <a:pt x="273015" y="0"/>
                  </a:lnTo>
                  <a:lnTo>
                    <a:pt x="273015" y="6286"/>
                  </a:lnTo>
                  <a:cubicBezTo>
                    <a:pt x="274242" y="6599"/>
                    <a:pt x="275169" y="7801"/>
                    <a:pt x="275169" y="9217"/>
                  </a:cubicBezTo>
                  <a:cubicBezTo>
                    <a:pt x="275169" y="10882"/>
                    <a:pt x="273916" y="12247"/>
                    <a:pt x="272376" y="12247"/>
                  </a:cubicBezTo>
                  <a:lnTo>
                    <a:pt x="263773" y="12247"/>
                  </a:lnTo>
                  <a:cubicBezTo>
                    <a:pt x="262245" y="12247"/>
                    <a:pt x="260981" y="10882"/>
                    <a:pt x="260981" y="9217"/>
                  </a:cubicBezTo>
                  <a:cubicBezTo>
                    <a:pt x="260981" y="7852"/>
                    <a:pt x="261845" y="6687"/>
                    <a:pt x="263009" y="6324"/>
                  </a:cubicBezTo>
                  <a:lnTo>
                    <a:pt x="263009" y="0"/>
                  </a:lnTo>
                  <a:lnTo>
                    <a:pt x="247819" y="0"/>
                  </a:lnTo>
                  <a:lnTo>
                    <a:pt x="247819" y="6286"/>
                  </a:lnTo>
                  <a:cubicBezTo>
                    <a:pt x="249047" y="6599"/>
                    <a:pt x="249973" y="7801"/>
                    <a:pt x="249973" y="9217"/>
                  </a:cubicBezTo>
                  <a:cubicBezTo>
                    <a:pt x="249973" y="10882"/>
                    <a:pt x="248721" y="12247"/>
                    <a:pt x="247193" y="12247"/>
                  </a:cubicBezTo>
                  <a:lnTo>
                    <a:pt x="238578" y="12247"/>
                  </a:lnTo>
                  <a:cubicBezTo>
                    <a:pt x="237050" y="12247"/>
                    <a:pt x="235798" y="10882"/>
                    <a:pt x="235798" y="9217"/>
                  </a:cubicBezTo>
                  <a:cubicBezTo>
                    <a:pt x="235798" y="7852"/>
                    <a:pt x="236662" y="6687"/>
                    <a:pt x="237814" y="6324"/>
                  </a:cubicBezTo>
                  <a:lnTo>
                    <a:pt x="237814" y="0"/>
                  </a:lnTo>
                  <a:lnTo>
                    <a:pt x="222624" y="0"/>
                  </a:lnTo>
                  <a:lnTo>
                    <a:pt x="222624" y="6286"/>
                  </a:lnTo>
                  <a:cubicBezTo>
                    <a:pt x="223851" y="6599"/>
                    <a:pt x="224778" y="7801"/>
                    <a:pt x="224778" y="9217"/>
                  </a:cubicBezTo>
                  <a:cubicBezTo>
                    <a:pt x="224778" y="10882"/>
                    <a:pt x="223526" y="12247"/>
                    <a:pt x="221998" y="12247"/>
                  </a:cubicBezTo>
                  <a:lnTo>
                    <a:pt x="213383" y="12247"/>
                  </a:lnTo>
                  <a:cubicBezTo>
                    <a:pt x="211855" y="12247"/>
                    <a:pt x="210603" y="10882"/>
                    <a:pt x="210603" y="9217"/>
                  </a:cubicBezTo>
                  <a:cubicBezTo>
                    <a:pt x="210603" y="7852"/>
                    <a:pt x="211467" y="6687"/>
                    <a:pt x="212631" y="6324"/>
                  </a:cubicBezTo>
                  <a:lnTo>
                    <a:pt x="212631" y="0"/>
                  </a:lnTo>
                  <a:lnTo>
                    <a:pt x="197429" y="0"/>
                  </a:lnTo>
                  <a:lnTo>
                    <a:pt x="197429" y="6286"/>
                  </a:lnTo>
                  <a:cubicBezTo>
                    <a:pt x="198656" y="6599"/>
                    <a:pt x="199583" y="7801"/>
                    <a:pt x="199583" y="9217"/>
                  </a:cubicBezTo>
                  <a:cubicBezTo>
                    <a:pt x="199583" y="10882"/>
                    <a:pt x="198331" y="12247"/>
                    <a:pt x="196803" y="12247"/>
                  </a:cubicBezTo>
                  <a:lnTo>
                    <a:pt x="188188" y="12247"/>
                  </a:lnTo>
                  <a:cubicBezTo>
                    <a:pt x="186660" y="12247"/>
                    <a:pt x="185408" y="10882"/>
                    <a:pt x="185408" y="9217"/>
                  </a:cubicBezTo>
                  <a:cubicBezTo>
                    <a:pt x="185408" y="7852"/>
                    <a:pt x="186272" y="6687"/>
                    <a:pt x="187436" y="6324"/>
                  </a:cubicBezTo>
                  <a:lnTo>
                    <a:pt x="187436" y="0"/>
                  </a:lnTo>
                  <a:lnTo>
                    <a:pt x="172234" y="0"/>
                  </a:lnTo>
                  <a:lnTo>
                    <a:pt x="172234" y="6286"/>
                  </a:lnTo>
                  <a:cubicBezTo>
                    <a:pt x="173474" y="6599"/>
                    <a:pt x="174388" y="7801"/>
                    <a:pt x="174388" y="9217"/>
                  </a:cubicBezTo>
                  <a:cubicBezTo>
                    <a:pt x="174388" y="10882"/>
                    <a:pt x="173136" y="12247"/>
                    <a:pt x="171608" y="12247"/>
                  </a:cubicBezTo>
                  <a:lnTo>
                    <a:pt x="162992" y="12247"/>
                  </a:lnTo>
                  <a:cubicBezTo>
                    <a:pt x="161465" y="12247"/>
                    <a:pt x="160212" y="10882"/>
                    <a:pt x="160212" y="9217"/>
                  </a:cubicBezTo>
                  <a:cubicBezTo>
                    <a:pt x="160212" y="7852"/>
                    <a:pt x="161076" y="6687"/>
                    <a:pt x="162241" y="6324"/>
                  </a:cubicBezTo>
                  <a:lnTo>
                    <a:pt x="162241" y="0"/>
                  </a:lnTo>
                  <a:lnTo>
                    <a:pt x="147051" y="0"/>
                  </a:lnTo>
                  <a:lnTo>
                    <a:pt x="147051" y="6286"/>
                  </a:lnTo>
                  <a:cubicBezTo>
                    <a:pt x="148278" y="6599"/>
                    <a:pt x="149205" y="7801"/>
                    <a:pt x="149205" y="9217"/>
                  </a:cubicBezTo>
                  <a:cubicBezTo>
                    <a:pt x="149205" y="10882"/>
                    <a:pt x="147953" y="12247"/>
                    <a:pt x="146425" y="12247"/>
                  </a:cubicBezTo>
                  <a:lnTo>
                    <a:pt x="137810" y="12247"/>
                  </a:lnTo>
                  <a:cubicBezTo>
                    <a:pt x="136282" y="12247"/>
                    <a:pt x="135030" y="10882"/>
                    <a:pt x="135030" y="9217"/>
                  </a:cubicBezTo>
                  <a:cubicBezTo>
                    <a:pt x="135030" y="7852"/>
                    <a:pt x="135894" y="6687"/>
                    <a:pt x="137046" y="6324"/>
                  </a:cubicBezTo>
                  <a:lnTo>
                    <a:pt x="137046" y="0"/>
                  </a:lnTo>
                  <a:lnTo>
                    <a:pt x="121856" y="0"/>
                  </a:lnTo>
                  <a:lnTo>
                    <a:pt x="121856" y="6286"/>
                  </a:lnTo>
                  <a:cubicBezTo>
                    <a:pt x="123083" y="6599"/>
                    <a:pt x="124010" y="7801"/>
                    <a:pt x="124010" y="9217"/>
                  </a:cubicBezTo>
                  <a:cubicBezTo>
                    <a:pt x="124010" y="10882"/>
                    <a:pt x="122758" y="12247"/>
                    <a:pt x="121230" y="12247"/>
                  </a:cubicBezTo>
                  <a:lnTo>
                    <a:pt x="112614" y="12247"/>
                  </a:lnTo>
                  <a:cubicBezTo>
                    <a:pt x="111087" y="12247"/>
                    <a:pt x="109834" y="10882"/>
                    <a:pt x="109834" y="9217"/>
                  </a:cubicBezTo>
                  <a:cubicBezTo>
                    <a:pt x="109834" y="7852"/>
                    <a:pt x="110699" y="6687"/>
                    <a:pt x="111863" y="6324"/>
                  </a:cubicBezTo>
                  <a:lnTo>
                    <a:pt x="111863" y="0"/>
                  </a:lnTo>
                  <a:lnTo>
                    <a:pt x="96661" y="0"/>
                  </a:lnTo>
                  <a:lnTo>
                    <a:pt x="96661" y="6286"/>
                  </a:lnTo>
                  <a:cubicBezTo>
                    <a:pt x="97901" y="6599"/>
                    <a:pt x="98815" y="7801"/>
                    <a:pt x="98815" y="9217"/>
                  </a:cubicBezTo>
                  <a:cubicBezTo>
                    <a:pt x="98815" y="10882"/>
                    <a:pt x="97562" y="12247"/>
                    <a:pt x="96035" y="12247"/>
                  </a:cubicBezTo>
                  <a:lnTo>
                    <a:pt x="87432" y="12247"/>
                  </a:lnTo>
                  <a:cubicBezTo>
                    <a:pt x="85892" y="12247"/>
                    <a:pt x="84639" y="10882"/>
                    <a:pt x="84639" y="9217"/>
                  </a:cubicBezTo>
                  <a:cubicBezTo>
                    <a:pt x="84639" y="7852"/>
                    <a:pt x="85503" y="6687"/>
                    <a:pt x="86668" y="6324"/>
                  </a:cubicBezTo>
                  <a:lnTo>
                    <a:pt x="86668" y="0"/>
                  </a:lnTo>
                  <a:lnTo>
                    <a:pt x="71478" y="0"/>
                  </a:lnTo>
                  <a:lnTo>
                    <a:pt x="71478" y="6286"/>
                  </a:lnTo>
                  <a:cubicBezTo>
                    <a:pt x="72705" y="6599"/>
                    <a:pt x="73632" y="7801"/>
                    <a:pt x="73632" y="9217"/>
                  </a:cubicBezTo>
                  <a:cubicBezTo>
                    <a:pt x="73632" y="10882"/>
                    <a:pt x="72380" y="12247"/>
                    <a:pt x="70840" y="12247"/>
                  </a:cubicBezTo>
                  <a:lnTo>
                    <a:pt x="62237" y="12247"/>
                  </a:lnTo>
                  <a:cubicBezTo>
                    <a:pt x="60696" y="12247"/>
                    <a:pt x="59444" y="10882"/>
                    <a:pt x="59444" y="9217"/>
                  </a:cubicBezTo>
                  <a:cubicBezTo>
                    <a:pt x="59444" y="7852"/>
                    <a:pt x="60308" y="6687"/>
                    <a:pt x="61473" y="6324"/>
                  </a:cubicBezTo>
                  <a:lnTo>
                    <a:pt x="61473" y="0"/>
                  </a:lnTo>
                  <a:lnTo>
                    <a:pt x="46283" y="0"/>
                  </a:lnTo>
                  <a:lnTo>
                    <a:pt x="46283" y="6286"/>
                  </a:lnTo>
                  <a:cubicBezTo>
                    <a:pt x="47510" y="6599"/>
                    <a:pt x="48437" y="7801"/>
                    <a:pt x="48437" y="9217"/>
                  </a:cubicBezTo>
                  <a:cubicBezTo>
                    <a:pt x="48437" y="10882"/>
                    <a:pt x="47185" y="12247"/>
                    <a:pt x="45657" y="12247"/>
                  </a:cubicBezTo>
                  <a:lnTo>
                    <a:pt x="37041" y="12247"/>
                  </a:lnTo>
                  <a:cubicBezTo>
                    <a:pt x="35514" y="12247"/>
                    <a:pt x="34261" y="10882"/>
                    <a:pt x="34261" y="9217"/>
                  </a:cubicBezTo>
                  <a:cubicBezTo>
                    <a:pt x="34261" y="7852"/>
                    <a:pt x="35126" y="6687"/>
                    <a:pt x="36278" y="6324"/>
                  </a:cubicBezTo>
                  <a:lnTo>
                    <a:pt x="36278" y="0"/>
                  </a:lnTo>
                  <a:lnTo>
                    <a:pt x="21088" y="0"/>
                  </a:lnTo>
                  <a:lnTo>
                    <a:pt x="21088" y="6286"/>
                  </a:lnTo>
                  <a:cubicBezTo>
                    <a:pt x="22315" y="6599"/>
                    <a:pt x="23242" y="7801"/>
                    <a:pt x="23242" y="9217"/>
                  </a:cubicBezTo>
                  <a:cubicBezTo>
                    <a:pt x="23242" y="10882"/>
                    <a:pt x="21989" y="12247"/>
                    <a:pt x="20462" y="12247"/>
                  </a:cubicBezTo>
                  <a:lnTo>
                    <a:pt x="11846" y="12247"/>
                  </a:lnTo>
                  <a:cubicBezTo>
                    <a:pt x="10319" y="12247"/>
                    <a:pt x="9066" y="10882"/>
                    <a:pt x="9066" y="9217"/>
                  </a:cubicBezTo>
                  <a:cubicBezTo>
                    <a:pt x="9066" y="7852"/>
                    <a:pt x="9930" y="6687"/>
                    <a:pt x="11095" y="6324"/>
                  </a:cubicBezTo>
                  <a:lnTo>
                    <a:pt x="110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65" name="Google Shape;1165;p29"/>
            <p:cNvGrpSpPr/>
            <p:nvPr/>
          </p:nvGrpSpPr>
          <p:grpSpPr>
            <a:xfrm>
              <a:off x="372900" y="317424"/>
              <a:ext cx="8399164" cy="4509502"/>
              <a:chOff x="-75" y="-4650"/>
              <a:chExt cx="9155400" cy="5153127"/>
            </a:xfrm>
          </p:grpSpPr>
          <p:cxnSp>
            <p:nvCxnSpPr>
              <p:cNvPr id="1166" name="Google Shape;1166;p29"/>
              <p:cNvCxnSpPr/>
              <p:nvPr/>
            </p:nvCxnSpPr>
            <p:spPr>
              <a:xfrm>
                <a:off x="2125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67" name="Google Shape;1167;p29"/>
              <p:cNvCxnSpPr/>
              <p:nvPr/>
            </p:nvCxnSpPr>
            <p:spPr>
              <a:xfrm>
                <a:off x="648443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68" name="Google Shape;1168;p29"/>
              <p:cNvCxnSpPr/>
              <p:nvPr/>
            </p:nvCxnSpPr>
            <p:spPr>
              <a:xfrm>
                <a:off x="10844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69" name="Google Shape;1169;p29"/>
              <p:cNvCxnSpPr/>
              <p:nvPr/>
            </p:nvCxnSpPr>
            <p:spPr>
              <a:xfrm>
                <a:off x="1520363" y="388677"/>
                <a:ext cx="0" cy="4759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70" name="Google Shape;1170;p29"/>
              <p:cNvCxnSpPr/>
              <p:nvPr/>
            </p:nvCxnSpPr>
            <p:spPr>
              <a:xfrm>
                <a:off x="1956296" y="399048"/>
                <a:ext cx="0" cy="4749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71" name="Google Shape;1171;p29"/>
              <p:cNvCxnSpPr/>
              <p:nvPr/>
            </p:nvCxnSpPr>
            <p:spPr>
              <a:xfrm>
                <a:off x="23922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72" name="Google Shape;1172;p29"/>
              <p:cNvCxnSpPr/>
              <p:nvPr/>
            </p:nvCxnSpPr>
            <p:spPr>
              <a:xfrm>
                <a:off x="2828190" y="409389"/>
                <a:ext cx="0" cy="473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73" name="Google Shape;1173;p29"/>
              <p:cNvCxnSpPr/>
              <p:nvPr/>
            </p:nvCxnSpPr>
            <p:spPr>
              <a:xfrm>
                <a:off x="32641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74" name="Google Shape;1174;p29"/>
              <p:cNvCxnSpPr/>
              <p:nvPr/>
            </p:nvCxnSpPr>
            <p:spPr>
              <a:xfrm>
                <a:off x="3700110" y="409389"/>
                <a:ext cx="0" cy="473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75" name="Google Shape;1175;p29"/>
              <p:cNvCxnSpPr/>
              <p:nvPr/>
            </p:nvCxnSpPr>
            <p:spPr>
              <a:xfrm>
                <a:off x="41360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76" name="Google Shape;1176;p29"/>
              <p:cNvCxnSpPr/>
              <p:nvPr/>
            </p:nvCxnSpPr>
            <p:spPr>
              <a:xfrm>
                <a:off x="4572004" y="409389"/>
                <a:ext cx="0" cy="473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77" name="Google Shape;1177;p29"/>
              <p:cNvCxnSpPr/>
              <p:nvPr/>
            </p:nvCxnSpPr>
            <p:spPr>
              <a:xfrm>
                <a:off x="50079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78" name="Google Shape;1178;p29"/>
              <p:cNvCxnSpPr/>
              <p:nvPr/>
            </p:nvCxnSpPr>
            <p:spPr>
              <a:xfrm>
                <a:off x="5443897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79" name="Google Shape;1179;p29"/>
              <p:cNvCxnSpPr/>
              <p:nvPr/>
            </p:nvCxnSpPr>
            <p:spPr>
              <a:xfrm>
                <a:off x="58798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80" name="Google Shape;1180;p29"/>
              <p:cNvCxnSpPr/>
              <p:nvPr/>
            </p:nvCxnSpPr>
            <p:spPr>
              <a:xfrm>
                <a:off x="6315790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81" name="Google Shape;1181;p29"/>
              <p:cNvCxnSpPr/>
              <p:nvPr/>
            </p:nvCxnSpPr>
            <p:spPr>
              <a:xfrm>
                <a:off x="67517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82" name="Google Shape;1182;p29"/>
              <p:cNvCxnSpPr/>
              <p:nvPr/>
            </p:nvCxnSpPr>
            <p:spPr>
              <a:xfrm>
                <a:off x="7187711" y="373136"/>
                <a:ext cx="0" cy="47751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83" name="Google Shape;1183;p29"/>
              <p:cNvCxnSpPr/>
              <p:nvPr/>
            </p:nvCxnSpPr>
            <p:spPr>
              <a:xfrm>
                <a:off x="7623644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84" name="Google Shape;1184;p29"/>
              <p:cNvCxnSpPr/>
              <p:nvPr/>
            </p:nvCxnSpPr>
            <p:spPr>
              <a:xfrm>
                <a:off x="80596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85" name="Google Shape;1185;p29"/>
              <p:cNvCxnSpPr/>
              <p:nvPr/>
            </p:nvCxnSpPr>
            <p:spPr>
              <a:xfrm>
                <a:off x="8495538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86" name="Google Shape;1186;p29"/>
              <p:cNvCxnSpPr/>
              <p:nvPr/>
            </p:nvCxnSpPr>
            <p:spPr>
              <a:xfrm>
                <a:off x="89315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87" name="Google Shape;1187;p29"/>
              <p:cNvCxnSpPr/>
              <p:nvPr/>
            </p:nvCxnSpPr>
            <p:spPr>
              <a:xfrm rot="10800000">
                <a:off x="-75" y="43515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88" name="Google Shape;1188;p29"/>
              <p:cNvCxnSpPr/>
              <p:nvPr/>
            </p:nvCxnSpPr>
            <p:spPr>
              <a:xfrm rot="10800000">
                <a:off x="-75" y="89172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89" name="Google Shape;1189;p29"/>
              <p:cNvCxnSpPr/>
              <p:nvPr/>
            </p:nvCxnSpPr>
            <p:spPr>
              <a:xfrm rot="10800000">
                <a:off x="-75" y="134830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90" name="Google Shape;1190;p29"/>
              <p:cNvCxnSpPr/>
              <p:nvPr/>
            </p:nvCxnSpPr>
            <p:spPr>
              <a:xfrm rot="10800000">
                <a:off x="-75" y="180487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91" name="Google Shape;1191;p29"/>
              <p:cNvCxnSpPr/>
              <p:nvPr/>
            </p:nvCxnSpPr>
            <p:spPr>
              <a:xfrm rot="10800000">
                <a:off x="-75" y="226145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92" name="Google Shape;1192;p29"/>
              <p:cNvCxnSpPr/>
              <p:nvPr/>
            </p:nvCxnSpPr>
            <p:spPr>
              <a:xfrm rot="10800000">
                <a:off x="-75" y="271802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93" name="Google Shape;1193;p29"/>
              <p:cNvCxnSpPr/>
              <p:nvPr/>
            </p:nvCxnSpPr>
            <p:spPr>
              <a:xfrm rot="10800000">
                <a:off x="-75" y="317460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94" name="Google Shape;1194;p29"/>
              <p:cNvCxnSpPr/>
              <p:nvPr/>
            </p:nvCxnSpPr>
            <p:spPr>
              <a:xfrm rot="10800000">
                <a:off x="-75" y="363117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95" name="Google Shape;1195;p29"/>
              <p:cNvCxnSpPr/>
              <p:nvPr/>
            </p:nvCxnSpPr>
            <p:spPr>
              <a:xfrm rot="10800000">
                <a:off x="-75" y="408775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96" name="Google Shape;1196;p29"/>
              <p:cNvCxnSpPr/>
              <p:nvPr/>
            </p:nvCxnSpPr>
            <p:spPr>
              <a:xfrm rot="10800000">
                <a:off x="-75" y="454432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97" name="Google Shape;1197;p29"/>
              <p:cNvCxnSpPr/>
              <p:nvPr/>
            </p:nvCxnSpPr>
            <p:spPr>
              <a:xfrm rot="10800000">
                <a:off x="-75" y="500090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198" name="Google Shape;1198;p29"/>
          <p:cNvSpPr txBox="1">
            <a:spLocks noGrp="1"/>
          </p:cNvSpPr>
          <p:nvPr>
            <p:ph type="subTitle" idx="1"/>
          </p:nvPr>
        </p:nvSpPr>
        <p:spPr>
          <a:xfrm>
            <a:off x="1290763" y="2410875"/>
            <a:ext cx="2907600" cy="50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 b="1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99" name="Google Shape;1199;p29"/>
          <p:cNvSpPr txBox="1">
            <a:spLocks noGrp="1"/>
          </p:cNvSpPr>
          <p:nvPr>
            <p:ph type="subTitle" idx="2"/>
          </p:nvPr>
        </p:nvSpPr>
        <p:spPr>
          <a:xfrm>
            <a:off x="4945638" y="2410875"/>
            <a:ext cx="2907600" cy="50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 b="1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00" name="Google Shape;1200;p29"/>
          <p:cNvSpPr txBox="1">
            <a:spLocks noGrp="1"/>
          </p:cNvSpPr>
          <p:nvPr>
            <p:ph type="subTitle" idx="3"/>
          </p:nvPr>
        </p:nvSpPr>
        <p:spPr>
          <a:xfrm>
            <a:off x="1290763" y="2921675"/>
            <a:ext cx="2907600" cy="94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1" name="Google Shape;1201;p29"/>
          <p:cNvSpPr txBox="1">
            <a:spLocks noGrp="1"/>
          </p:cNvSpPr>
          <p:nvPr>
            <p:ph type="subTitle" idx="4"/>
          </p:nvPr>
        </p:nvSpPr>
        <p:spPr>
          <a:xfrm>
            <a:off x="4945638" y="2921675"/>
            <a:ext cx="2907600" cy="94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2" name="Google Shape;1202;p29"/>
          <p:cNvSpPr txBox="1">
            <a:spLocks noGrp="1"/>
          </p:cNvSpPr>
          <p:nvPr>
            <p:ph type="title"/>
          </p:nvPr>
        </p:nvSpPr>
        <p:spPr>
          <a:xfrm>
            <a:off x="720000" y="5212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pic>
        <p:nvPicPr>
          <p:cNvPr id="1203" name="Google Shape;1203;p29"/>
          <p:cNvPicPr preferRelativeResize="0"/>
          <p:nvPr/>
        </p:nvPicPr>
        <p:blipFill rotWithShape="1">
          <a:blip r:embed="rId2">
            <a:alphaModFix/>
          </a:blip>
          <a:srcRect t="23075" r="88584" b="62117"/>
          <a:stretch/>
        </p:blipFill>
        <p:spPr>
          <a:xfrm>
            <a:off x="8548025" y="677425"/>
            <a:ext cx="261627" cy="339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4" name="Google Shape;1204;p29"/>
          <p:cNvPicPr preferRelativeResize="0"/>
          <p:nvPr/>
        </p:nvPicPr>
        <p:blipFill rotWithShape="1">
          <a:blip r:embed="rId2">
            <a:alphaModFix/>
          </a:blip>
          <a:srcRect l="88584" t="31186" b="55558"/>
          <a:stretch/>
        </p:blipFill>
        <p:spPr>
          <a:xfrm>
            <a:off x="237250" y="4587299"/>
            <a:ext cx="261627" cy="303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5" name="Google Shape;1205;p29"/>
          <p:cNvPicPr preferRelativeResize="0"/>
          <p:nvPr/>
        </p:nvPicPr>
        <p:blipFill rotWithShape="1">
          <a:blip r:embed="rId2">
            <a:alphaModFix/>
          </a:blip>
          <a:srcRect l="9958" t="40088" r="80549" b="45104"/>
          <a:stretch/>
        </p:blipFill>
        <p:spPr>
          <a:xfrm>
            <a:off x="8453225" y="1107525"/>
            <a:ext cx="261627" cy="4079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6" name="Google Shape;1206;p29"/>
          <p:cNvPicPr preferRelativeResize="0"/>
          <p:nvPr/>
        </p:nvPicPr>
        <p:blipFill rotWithShape="1">
          <a:blip r:embed="rId2">
            <a:alphaModFix/>
          </a:blip>
          <a:srcRect t="23075" r="88584" b="62117"/>
          <a:stretch/>
        </p:blipFill>
        <p:spPr>
          <a:xfrm>
            <a:off x="413600" y="4098875"/>
            <a:ext cx="261627" cy="339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7" name="Google Shape;1207;p29"/>
          <p:cNvPicPr preferRelativeResize="0"/>
          <p:nvPr/>
        </p:nvPicPr>
        <p:blipFill rotWithShape="1">
          <a:blip r:embed="rId3">
            <a:alphaModFix/>
          </a:blip>
          <a:srcRect l="86859" t="20960" b="68473"/>
          <a:stretch/>
        </p:blipFill>
        <p:spPr>
          <a:xfrm>
            <a:off x="829650" y="4674350"/>
            <a:ext cx="293228" cy="235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8" name="Google Shape;1208;p29"/>
          <p:cNvPicPr preferRelativeResize="0"/>
          <p:nvPr/>
        </p:nvPicPr>
        <p:blipFill rotWithShape="1">
          <a:blip r:embed="rId3">
            <a:alphaModFix/>
          </a:blip>
          <a:srcRect l="86859" t="20960" b="68473"/>
          <a:stretch/>
        </p:blipFill>
        <p:spPr>
          <a:xfrm>
            <a:off x="8714850" y="1606375"/>
            <a:ext cx="293228" cy="2356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508517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oogle Shape;99;p4"/>
          <p:cNvGrpSpPr/>
          <p:nvPr/>
        </p:nvGrpSpPr>
        <p:grpSpPr>
          <a:xfrm>
            <a:off x="128550" y="126893"/>
            <a:ext cx="8887995" cy="4890320"/>
            <a:chOff x="372900" y="317225"/>
            <a:chExt cx="8399164" cy="4509701"/>
          </a:xfrm>
        </p:grpSpPr>
        <p:sp>
          <p:nvSpPr>
            <p:cNvPr id="100" name="Google Shape;100;p4"/>
            <p:cNvSpPr/>
            <p:nvPr/>
          </p:nvSpPr>
          <p:spPr>
            <a:xfrm>
              <a:off x="372900" y="317225"/>
              <a:ext cx="8398917" cy="4509412"/>
            </a:xfrm>
            <a:custGeom>
              <a:avLst/>
              <a:gdLst/>
              <a:ahLst/>
              <a:cxnLst/>
              <a:rect l="l" t="t" r="r" b="b"/>
              <a:pathLst>
                <a:path w="285362" h="153212" extrusionOk="0">
                  <a:moveTo>
                    <a:pt x="0" y="0"/>
                  </a:moveTo>
                  <a:lnTo>
                    <a:pt x="0" y="153212"/>
                  </a:lnTo>
                  <a:lnTo>
                    <a:pt x="285362" y="153212"/>
                  </a:lnTo>
                  <a:lnTo>
                    <a:pt x="285362" y="0"/>
                  </a:lnTo>
                  <a:lnTo>
                    <a:pt x="273015" y="0"/>
                  </a:lnTo>
                  <a:lnTo>
                    <a:pt x="273015" y="6286"/>
                  </a:lnTo>
                  <a:cubicBezTo>
                    <a:pt x="274242" y="6599"/>
                    <a:pt x="275169" y="7801"/>
                    <a:pt x="275169" y="9217"/>
                  </a:cubicBezTo>
                  <a:cubicBezTo>
                    <a:pt x="275169" y="10882"/>
                    <a:pt x="273916" y="12247"/>
                    <a:pt x="272376" y="12247"/>
                  </a:cubicBezTo>
                  <a:lnTo>
                    <a:pt x="263773" y="12247"/>
                  </a:lnTo>
                  <a:cubicBezTo>
                    <a:pt x="262245" y="12247"/>
                    <a:pt x="260981" y="10882"/>
                    <a:pt x="260981" y="9217"/>
                  </a:cubicBezTo>
                  <a:cubicBezTo>
                    <a:pt x="260981" y="7852"/>
                    <a:pt x="261845" y="6687"/>
                    <a:pt x="263009" y="6324"/>
                  </a:cubicBezTo>
                  <a:lnTo>
                    <a:pt x="263009" y="0"/>
                  </a:lnTo>
                  <a:lnTo>
                    <a:pt x="247819" y="0"/>
                  </a:lnTo>
                  <a:lnTo>
                    <a:pt x="247819" y="6286"/>
                  </a:lnTo>
                  <a:cubicBezTo>
                    <a:pt x="249047" y="6599"/>
                    <a:pt x="249973" y="7801"/>
                    <a:pt x="249973" y="9217"/>
                  </a:cubicBezTo>
                  <a:cubicBezTo>
                    <a:pt x="249973" y="10882"/>
                    <a:pt x="248721" y="12247"/>
                    <a:pt x="247193" y="12247"/>
                  </a:cubicBezTo>
                  <a:lnTo>
                    <a:pt x="238578" y="12247"/>
                  </a:lnTo>
                  <a:cubicBezTo>
                    <a:pt x="237050" y="12247"/>
                    <a:pt x="235798" y="10882"/>
                    <a:pt x="235798" y="9217"/>
                  </a:cubicBezTo>
                  <a:cubicBezTo>
                    <a:pt x="235798" y="7852"/>
                    <a:pt x="236662" y="6687"/>
                    <a:pt x="237814" y="6324"/>
                  </a:cubicBezTo>
                  <a:lnTo>
                    <a:pt x="237814" y="0"/>
                  </a:lnTo>
                  <a:lnTo>
                    <a:pt x="222624" y="0"/>
                  </a:lnTo>
                  <a:lnTo>
                    <a:pt x="222624" y="6286"/>
                  </a:lnTo>
                  <a:cubicBezTo>
                    <a:pt x="223851" y="6599"/>
                    <a:pt x="224778" y="7801"/>
                    <a:pt x="224778" y="9217"/>
                  </a:cubicBezTo>
                  <a:cubicBezTo>
                    <a:pt x="224778" y="10882"/>
                    <a:pt x="223526" y="12247"/>
                    <a:pt x="221998" y="12247"/>
                  </a:cubicBezTo>
                  <a:lnTo>
                    <a:pt x="213383" y="12247"/>
                  </a:lnTo>
                  <a:cubicBezTo>
                    <a:pt x="211855" y="12247"/>
                    <a:pt x="210603" y="10882"/>
                    <a:pt x="210603" y="9217"/>
                  </a:cubicBezTo>
                  <a:cubicBezTo>
                    <a:pt x="210603" y="7852"/>
                    <a:pt x="211467" y="6687"/>
                    <a:pt x="212631" y="6324"/>
                  </a:cubicBezTo>
                  <a:lnTo>
                    <a:pt x="212631" y="0"/>
                  </a:lnTo>
                  <a:lnTo>
                    <a:pt x="197429" y="0"/>
                  </a:lnTo>
                  <a:lnTo>
                    <a:pt x="197429" y="6286"/>
                  </a:lnTo>
                  <a:cubicBezTo>
                    <a:pt x="198656" y="6599"/>
                    <a:pt x="199583" y="7801"/>
                    <a:pt x="199583" y="9217"/>
                  </a:cubicBezTo>
                  <a:cubicBezTo>
                    <a:pt x="199583" y="10882"/>
                    <a:pt x="198331" y="12247"/>
                    <a:pt x="196803" y="12247"/>
                  </a:cubicBezTo>
                  <a:lnTo>
                    <a:pt x="188188" y="12247"/>
                  </a:lnTo>
                  <a:cubicBezTo>
                    <a:pt x="186660" y="12247"/>
                    <a:pt x="185408" y="10882"/>
                    <a:pt x="185408" y="9217"/>
                  </a:cubicBezTo>
                  <a:cubicBezTo>
                    <a:pt x="185408" y="7852"/>
                    <a:pt x="186272" y="6687"/>
                    <a:pt x="187436" y="6324"/>
                  </a:cubicBezTo>
                  <a:lnTo>
                    <a:pt x="187436" y="0"/>
                  </a:lnTo>
                  <a:lnTo>
                    <a:pt x="172234" y="0"/>
                  </a:lnTo>
                  <a:lnTo>
                    <a:pt x="172234" y="6286"/>
                  </a:lnTo>
                  <a:cubicBezTo>
                    <a:pt x="173474" y="6599"/>
                    <a:pt x="174388" y="7801"/>
                    <a:pt x="174388" y="9217"/>
                  </a:cubicBezTo>
                  <a:cubicBezTo>
                    <a:pt x="174388" y="10882"/>
                    <a:pt x="173136" y="12247"/>
                    <a:pt x="171608" y="12247"/>
                  </a:cubicBezTo>
                  <a:lnTo>
                    <a:pt x="162992" y="12247"/>
                  </a:lnTo>
                  <a:cubicBezTo>
                    <a:pt x="161465" y="12247"/>
                    <a:pt x="160212" y="10882"/>
                    <a:pt x="160212" y="9217"/>
                  </a:cubicBezTo>
                  <a:cubicBezTo>
                    <a:pt x="160212" y="7852"/>
                    <a:pt x="161076" y="6687"/>
                    <a:pt x="162241" y="6324"/>
                  </a:cubicBezTo>
                  <a:lnTo>
                    <a:pt x="162241" y="0"/>
                  </a:lnTo>
                  <a:lnTo>
                    <a:pt x="147051" y="0"/>
                  </a:lnTo>
                  <a:lnTo>
                    <a:pt x="147051" y="6286"/>
                  </a:lnTo>
                  <a:cubicBezTo>
                    <a:pt x="148278" y="6599"/>
                    <a:pt x="149205" y="7801"/>
                    <a:pt x="149205" y="9217"/>
                  </a:cubicBezTo>
                  <a:cubicBezTo>
                    <a:pt x="149205" y="10882"/>
                    <a:pt x="147953" y="12247"/>
                    <a:pt x="146425" y="12247"/>
                  </a:cubicBezTo>
                  <a:lnTo>
                    <a:pt x="137810" y="12247"/>
                  </a:lnTo>
                  <a:cubicBezTo>
                    <a:pt x="136282" y="12247"/>
                    <a:pt x="135030" y="10882"/>
                    <a:pt x="135030" y="9217"/>
                  </a:cubicBezTo>
                  <a:cubicBezTo>
                    <a:pt x="135030" y="7852"/>
                    <a:pt x="135894" y="6687"/>
                    <a:pt x="137046" y="6324"/>
                  </a:cubicBezTo>
                  <a:lnTo>
                    <a:pt x="137046" y="0"/>
                  </a:lnTo>
                  <a:lnTo>
                    <a:pt x="121856" y="0"/>
                  </a:lnTo>
                  <a:lnTo>
                    <a:pt x="121856" y="6286"/>
                  </a:lnTo>
                  <a:cubicBezTo>
                    <a:pt x="123083" y="6599"/>
                    <a:pt x="124010" y="7801"/>
                    <a:pt x="124010" y="9217"/>
                  </a:cubicBezTo>
                  <a:cubicBezTo>
                    <a:pt x="124010" y="10882"/>
                    <a:pt x="122758" y="12247"/>
                    <a:pt x="121230" y="12247"/>
                  </a:cubicBezTo>
                  <a:lnTo>
                    <a:pt x="112614" y="12247"/>
                  </a:lnTo>
                  <a:cubicBezTo>
                    <a:pt x="111087" y="12247"/>
                    <a:pt x="109834" y="10882"/>
                    <a:pt x="109834" y="9217"/>
                  </a:cubicBezTo>
                  <a:cubicBezTo>
                    <a:pt x="109834" y="7852"/>
                    <a:pt x="110699" y="6687"/>
                    <a:pt x="111863" y="6324"/>
                  </a:cubicBezTo>
                  <a:lnTo>
                    <a:pt x="111863" y="0"/>
                  </a:lnTo>
                  <a:lnTo>
                    <a:pt x="96661" y="0"/>
                  </a:lnTo>
                  <a:lnTo>
                    <a:pt x="96661" y="6286"/>
                  </a:lnTo>
                  <a:cubicBezTo>
                    <a:pt x="97901" y="6599"/>
                    <a:pt x="98815" y="7801"/>
                    <a:pt x="98815" y="9217"/>
                  </a:cubicBezTo>
                  <a:cubicBezTo>
                    <a:pt x="98815" y="10882"/>
                    <a:pt x="97562" y="12247"/>
                    <a:pt x="96035" y="12247"/>
                  </a:cubicBezTo>
                  <a:lnTo>
                    <a:pt x="87432" y="12247"/>
                  </a:lnTo>
                  <a:cubicBezTo>
                    <a:pt x="85892" y="12247"/>
                    <a:pt x="84639" y="10882"/>
                    <a:pt x="84639" y="9217"/>
                  </a:cubicBezTo>
                  <a:cubicBezTo>
                    <a:pt x="84639" y="7852"/>
                    <a:pt x="85503" y="6687"/>
                    <a:pt x="86668" y="6324"/>
                  </a:cubicBezTo>
                  <a:lnTo>
                    <a:pt x="86668" y="0"/>
                  </a:lnTo>
                  <a:lnTo>
                    <a:pt x="71478" y="0"/>
                  </a:lnTo>
                  <a:lnTo>
                    <a:pt x="71478" y="6286"/>
                  </a:lnTo>
                  <a:cubicBezTo>
                    <a:pt x="72705" y="6599"/>
                    <a:pt x="73632" y="7801"/>
                    <a:pt x="73632" y="9217"/>
                  </a:cubicBezTo>
                  <a:cubicBezTo>
                    <a:pt x="73632" y="10882"/>
                    <a:pt x="72380" y="12247"/>
                    <a:pt x="70840" y="12247"/>
                  </a:cubicBezTo>
                  <a:lnTo>
                    <a:pt x="62237" y="12247"/>
                  </a:lnTo>
                  <a:cubicBezTo>
                    <a:pt x="60696" y="12247"/>
                    <a:pt x="59444" y="10882"/>
                    <a:pt x="59444" y="9217"/>
                  </a:cubicBezTo>
                  <a:cubicBezTo>
                    <a:pt x="59444" y="7852"/>
                    <a:pt x="60308" y="6687"/>
                    <a:pt x="61473" y="6324"/>
                  </a:cubicBezTo>
                  <a:lnTo>
                    <a:pt x="61473" y="0"/>
                  </a:lnTo>
                  <a:lnTo>
                    <a:pt x="46283" y="0"/>
                  </a:lnTo>
                  <a:lnTo>
                    <a:pt x="46283" y="6286"/>
                  </a:lnTo>
                  <a:cubicBezTo>
                    <a:pt x="47510" y="6599"/>
                    <a:pt x="48437" y="7801"/>
                    <a:pt x="48437" y="9217"/>
                  </a:cubicBezTo>
                  <a:cubicBezTo>
                    <a:pt x="48437" y="10882"/>
                    <a:pt x="47185" y="12247"/>
                    <a:pt x="45657" y="12247"/>
                  </a:cubicBezTo>
                  <a:lnTo>
                    <a:pt x="37041" y="12247"/>
                  </a:lnTo>
                  <a:cubicBezTo>
                    <a:pt x="35514" y="12247"/>
                    <a:pt x="34261" y="10882"/>
                    <a:pt x="34261" y="9217"/>
                  </a:cubicBezTo>
                  <a:cubicBezTo>
                    <a:pt x="34261" y="7852"/>
                    <a:pt x="35126" y="6687"/>
                    <a:pt x="36278" y="6324"/>
                  </a:cubicBezTo>
                  <a:lnTo>
                    <a:pt x="36278" y="0"/>
                  </a:lnTo>
                  <a:lnTo>
                    <a:pt x="21088" y="0"/>
                  </a:lnTo>
                  <a:lnTo>
                    <a:pt x="21088" y="6286"/>
                  </a:lnTo>
                  <a:cubicBezTo>
                    <a:pt x="22315" y="6599"/>
                    <a:pt x="23242" y="7801"/>
                    <a:pt x="23242" y="9217"/>
                  </a:cubicBezTo>
                  <a:cubicBezTo>
                    <a:pt x="23242" y="10882"/>
                    <a:pt x="21989" y="12247"/>
                    <a:pt x="20462" y="12247"/>
                  </a:cubicBezTo>
                  <a:lnTo>
                    <a:pt x="11846" y="12247"/>
                  </a:lnTo>
                  <a:cubicBezTo>
                    <a:pt x="10319" y="12247"/>
                    <a:pt x="9066" y="10882"/>
                    <a:pt x="9066" y="9217"/>
                  </a:cubicBezTo>
                  <a:cubicBezTo>
                    <a:pt x="9066" y="7852"/>
                    <a:pt x="9930" y="6687"/>
                    <a:pt x="11095" y="6324"/>
                  </a:cubicBezTo>
                  <a:lnTo>
                    <a:pt x="110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1" name="Google Shape;101;p4"/>
            <p:cNvGrpSpPr/>
            <p:nvPr/>
          </p:nvGrpSpPr>
          <p:grpSpPr>
            <a:xfrm>
              <a:off x="372900" y="317424"/>
              <a:ext cx="8399164" cy="4509502"/>
              <a:chOff x="-75" y="-4650"/>
              <a:chExt cx="9155400" cy="5153127"/>
            </a:xfrm>
          </p:grpSpPr>
          <p:cxnSp>
            <p:nvCxnSpPr>
              <p:cNvPr id="102" name="Google Shape;102;p4"/>
              <p:cNvCxnSpPr/>
              <p:nvPr/>
            </p:nvCxnSpPr>
            <p:spPr>
              <a:xfrm>
                <a:off x="2125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3" name="Google Shape;103;p4"/>
              <p:cNvCxnSpPr/>
              <p:nvPr/>
            </p:nvCxnSpPr>
            <p:spPr>
              <a:xfrm>
                <a:off x="648443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4" name="Google Shape;104;p4"/>
              <p:cNvCxnSpPr/>
              <p:nvPr/>
            </p:nvCxnSpPr>
            <p:spPr>
              <a:xfrm>
                <a:off x="10844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5" name="Google Shape;105;p4"/>
              <p:cNvCxnSpPr/>
              <p:nvPr/>
            </p:nvCxnSpPr>
            <p:spPr>
              <a:xfrm>
                <a:off x="1520363" y="388677"/>
                <a:ext cx="0" cy="4759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6" name="Google Shape;106;p4"/>
              <p:cNvCxnSpPr/>
              <p:nvPr/>
            </p:nvCxnSpPr>
            <p:spPr>
              <a:xfrm>
                <a:off x="1956296" y="399048"/>
                <a:ext cx="0" cy="4749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7" name="Google Shape;107;p4"/>
              <p:cNvCxnSpPr/>
              <p:nvPr/>
            </p:nvCxnSpPr>
            <p:spPr>
              <a:xfrm>
                <a:off x="23922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8" name="Google Shape;108;p4"/>
              <p:cNvCxnSpPr/>
              <p:nvPr/>
            </p:nvCxnSpPr>
            <p:spPr>
              <a:xfrm>
                <a:off x="2828190" y="409389"/>
                <a:ext cx="0" cy="473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9" name="Google Shape;109;p4"/>
              <p:cNvCxnSpPr/>
              <p:nvPr/>
            </p:nvCxnSpPr>
            <p:spPr>
              <a:xfrm>
                <a:off x="32641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0" name="Google Shape;110;p4"/>
              <p:cNvCxnSpPr/>
              <p:nvPr/>
            </p:nvCxnSpPr>
            <p:spPr>
              <a:xfrm>
                <a:off x="3700110" y="409389"/>
                <a:ext cx="0" cy="473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1" name="Google Shape;111;p4"/>
              <p:cNvCxnSpPr/>
              <p:nvPr/>
            </p:nvCxnSpPr>
            <p:spPr>
              <a:xfrm>
                <a:off x="41360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2" name="Google Shape;112;p4"/>
              <p:cNvCxnSpPr/>
              <p:nvPr/>
            </p:nvCxnSpPr>
            <p:spPr>
              <a:xfrm>
                <a:off x="4572004" y="409389"/>
                <a:ext cx="0" cy="473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3" name="Google Shape;113;p4"/>
              <p:cNvCxnSpPr/>
              <p:nvPr/>
            </p:nvCxnSpPr>
            <p:spPr>
              <a:xfrm>
                <a:off x="50079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4" name="Google Shape;114;p4"/>
              <p:cNvCxnSpPr/>
              <p:nvPr/>
            </p:nvCxnSpPr>
            <p:spPr>
              <a:xfrm>
                <a:off x="5443897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5" name="Google Shape;115;p4"/>
              <p:cNvCxnSpPr/>
              <p:nvPr/>
            </p:nvCxnSpPr>
            <p:spPr>
              <a:xfrm>
                <a:off x="58798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6" name="Google Shape;116;p4"/>
              <p:cNvCxnSpPr/>
              <p:nvPr/>
            </p:nvCxnSpPr>
            <p:spPr>
              <a:xfrm>
                <a:off x="6315790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7" name="Google Shape;117;p4"/>
              <p:cNvCxnSpPr/>
              <p:nvPr/>
            </p:nvCxnSpPr>
            <p:spPr>
              <a:xfrm>
                <a:off x="67517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8" name="Google Shape;118;p4"/>
              <p:cNvCxnSpPr/>
              <p:nvPr/>
            </p:nvCxnSpPr>
            <p:spPr>
              <a:xfrm>
                <a:off x="7187711" y="373136"/>
                <a:ext cx="0" cy="47751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9" name="Google Shape;119;p4"/>
              <p:cNvCxnSpPr/>
              <p:nvPr/>
            </p:nvCxnSpPr>
            <p:spPr>
              <a:xfrm>
                <a:off x="7623644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0" name="Google Shape;120;p4"/>
              <p:cNvCxnSpPr/>
              <p:nvPr/>
            </p:nvCxnSpPr>
            <p:spPr>
              <a:xfrm>
                <a:off x="80596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1" name="Google Shape;121;p4"/>
              <p:cNvCxnSpPr/>
              <p:nvPr/>
            </p:nvCxnSpPr>
            <p:spPr>
              <a:xfrm>
                <a:off x="8495538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2" name="Google Shape;122;p4"/>
              <p:cNvCxnSpPr/>
              <p:nvPr/>
            </p:nvCxnSpPr>
            <p:spPr>
              <a:xfrm>
                <a:off x="89315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3" name="Google Shape;123;p4"/>
              <p:cNvCxnSpPr/>
              <p:nvPr/>
            </p:nvCxnSpPr>
            <p:spPr>
              <a:xfrm rot="10800000">
                <a:off x="-75" y="43515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4" name="Google Shape;124;p4"/>
              <p:cNvCxnSpPr/>
              <p:nvPr/>
            </p:nvCxnSpPr>
            <p:spPr>
              <a:xfrm rot="10800000">
                <a:off x="-75" y="89172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5" name="Google Shape;125;p4"/>
              <p:cNvCxnSpPr/>
              <p:nvPr/>
            </p:nvCxnSpPr>
            <p:spPr>
              <a:xfrm rot="10800000">
                <a:off x="-75" y="134830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6" name="Google Shape;126;p4"/>
              <p:cNvCxnSpPr/>
              <p:nvPr/>
            </p:nvCxnSpPr>
            <p:spPr>
              <a:xfrm rot="10800000">
                <a:off x="-75" y="180487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7" name="Google Shape;127;p4"/>
              <p:cNvCxnSpPr/>
              <p:nvPr/>
            </p:nvCxnSpPr>
            <p:spPr>
              <a:xfrm rot="10800000">
                <a:off x="-75" y="226145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8" name="Google Shape;128;p4"/>
              <p:cNvCxnSpPr/>
              <p:nvPr/>
            </p:nvCxnSpPr>
            <p:spPr>
              <a:xfrm rot="10800000">
                <a:off x="-75" y="271802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9" name="Google Shape;129;p4"/>
              <p:cNvCxnSpPr/>
              <p:nvPr/>
            </p:nvCxnSpPr>
            <p:spPr>
              <a:xfrm rot="10800000">
                <a:off x="-75" y="317460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0" name="Google Shape;130;p4"/>
              <p:cNvCxnSpPr/>
              <p:nvPr/>
            </p:nvCxnSpPr>
            <p:spPr>
              <a:xfrm rot="10800000">
                <a:off x="-75" y="363117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1" name="Google Shape;131;p4"/>
              <p:cNvCxnSpPr/>
              <p:nvPr/>
            </p:nvCxnSpPr>
            <p:spPr>
              <a:xfrm rot="10800000">
                <a:off x="-75" y="408775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2" name="Google Shape;132;p4"/>
              <p:cNvCxnSpPr/>
              <p:nvPr/>
            </p:nvCxnSpPr>
            <p:spPr>
              <a:xfrm rot="10800000">
                <a:off x="-75" y="454432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3" name="Google Shape;133;p4"/>
              <p:cNvCxnSpPr/>
              <p:nvPr/>
            </p:nvCxnSpPr>
            <p:spPr>
              <a:xfrm rot="10800000">
                <a:off x="-75" y="500090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34" name="Google Shape;134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35" name="Google Shape;135;p4"/>
          <p:cNvSpPr txBox="1">
            <a:spLocks noGrp="1"/>
          </p:cNvSpPr>
          <p:nvPr>
            <p:ph type="title"/>
          </p:nvPr>
        </p:nvSpPr>
        <p:spPr>
          <a:xfrm>
            <a:off x="720000" y="5212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" name="Google Shape;317;p9"/>
          <p:cNvGrpSpPr/>
          <p:nvPr/>
        </p:nvGrpSpPr>
        <p:grpSpPr>
          <a:xfrm>
            <a:off x="372900" y="317225"/>
            <a:ext cx="8399164" cy="4509701"/>
            <a:chOff x="372900" y="317225"/>
            <a:chExt cx="8399164" cy="4509701"/>
          </a:xfrm>
        </p:grpSpPr>
        <p:sp>
          <p:nvSpPr>
            <p:cNvPr id="318" name="Google Shape;318;p9"/>
            <p:cNvSpPr/>
            <p:nvPr/>
          </p:nvSpPr>
          <p:spPr>
            <a:xfrm>
              <a:off x="372900" y="317225"/>
              <a:ext cx="8398917" cy="4509412"/>
            </a:xfrm>
            <a:custGeom>
              <a:avLst/>
              <a:gdLst/>
              <a:ahLst/>
              <a:cxnLst/>
              <a:rect l="l" t="t" r="r" b="b"/>
              <a:pathLst>
                <a:path w="285362" h="153212" extrusionOk="0">
                  <a:moveTo>
                    <a:pt x="0" y="0"/>
                  </a:moveTo>
                  <a:lnTo>
                    <a:pt x="0" y="153212"/>
                  </a:lnTo>
                  <a:lnTo>
                    <a:pt x="285362" y="153212"/>
                  </a:lnTo>
                  <a:lnTo>
                    <a:pt x="285362" y="0"/>
                  </a:lnTo>
                  <a:lnTo>
                    <a:pt x="273015" y="0"/>
                  </a:lnTo>
                  <a:lnTo>
                    <a:pt x="273015" y="6286"/>
                  </a:lnTo>
                  <a:cubicBezTo>
                    <a:pt x="274242" y="6599"/>
                    <a:pt x="275169" y="7801"/>
                    <a:pt x="275169" y="9217"/>
                  </a:cubicBezTo>
                  <a:cubicBezTo>
                    <a:pt x="275169" y="10882"/>
                    <a:pt x="273916" y="12247"/>
                    <a:pt x="272376" y="12247"/>
                  </a:cubicBezTo>
                  <a:lnTo>
                    <a:pt x="263773" y="12247"/>
                  </a:lnTo>
                  <a:cubicBezTo>
                    <a:pt x="262245" y="12247"/>
                    <a:pt x="260981" y="10882"/>
                    <a:pt x="260981" y="9217"/>
                  </a:cubicBezTo>
                  <a:cubicBezTo>
                    <a:pt x="260981" y="7852"/>
                    <a:pt x="261845" y="6687"/>
                    <a:pt x="263009" y="6324"/>
                  </a:cubicBezTo>
                  <a:lnTo>
                    <a:pt x="263009" y="0"/>
                  </a:lnTo>
                  <a:lnTo>
                    <a:pt x="247819" y="0"/>
                  </a:lnTo>
                  <a:lnTo>
                    <a:pt x="247819" y="6286"/>
                  </a:lnTo>
                  <a:cubicBezTo>
                    <a:pt x="249047" y="6599"/>
                    <a:pt x="249973" y="7801"/>
                    <a:pt x="249973" y="9217"/>
                  </a:cubicBezTo>
                  <a:cubicBezTo>
                    <a:pt x="249973" y="10882"/>
                    <a:pt x="248721" y="12247"/>
                    <a:pt x="247193" y="12247"/>
                  </a:cubicBezTo>
                  <a:lnTo>
                    <a:pt x="238578" y="12247"/>
                  </a:lnTo>
                  <a:cubicBezTo>
                    <a:pt x="237050" y="12247"/>
                    <a:pt x="235798" y="10882"/>
                    <a:pt x="235798" y="9217"/>
                  </a:cubicBezTo>
                  <a:cubicBezTo>
                    <a:pt x="235798" y="7852"/>
                    <a:pt x="236662" y="6687"/>
                    <a:pt x="237814" y="6324"/>
                  </a:cubicBezTo>
                  <a:lnTo>
                    <a:pt x="237814" y="0"/>
                  </a:lnTo>
                  <a:lnTo>
                    <a:pt x="222624" y="0"/>
                  </a:lnTo>
                  <a:lnTo>
                    <a:pt x="222624" y="6286"/>
                  </a:lnTo>
                  <a:cubicBezTo>
                    <a:pt x="223851" y="6599"/>
                    <a:pt x="224778" y="7801"/>
                    <a:pt x="224778" y="9217"/>
                  </a:cubicBezTo>
                  <a:cubicBezTo>
                    <a:pt x="224778" y="10882"/>
                    <a:pt x="223526" y="12247"/>
                    <a:pt x="221998" y="12247"/>
                  </a:cubicBezTo>
                  <a:lnTo>
                    <a:pt x="213383" y="12247"/>
                  </a:lnTo>
                  <a:cubicBezTo>
                    <a:pt x="211855" y="12247"/>
                    <a:pt x="210603" y="10882"/>
                    <a:pt x="210603" y="9217"/>
                  </a:cubicBezTo>
                  <a:cubicBezTo>
                    <a:pt x="210603" y="7852"/>
                    <a:pt x="211467" y="6687"/>
                    <a:pt x="212631" y="6324"/>
                  </a:cubicBezTo>
                  <a:lnTo>
                    <a:pt x="212631" y="0"/>
                  </a:lnTo>
                  <a:lnTo>
                    <a:pt x="197429" y="0"/>
                  </a:lnTo>
                  <a:lnTo>
                    <a:pt x="197429" y="6286"/>
                  </a:lnTo>
                  <a:cubicBezTo>
                    <a:pt x="198656" y="6599"/>
                    <a:pt x="199583" y="7801"/>
                    <a:pt x="199583" y="9217"/>
                  </a:cubicBezTo>
                  <a:cubicBezTo>
                    <a:pt x="199583" y="10882"/>
                    <a:pt x="198331" y="12247"/>
                    <a:pt x="196803" y="12247"/>
                  </a:cubicBezTo>
                  <a:lnTo>
                    <a:pt x="188188" y="12247"/>
                  </a:lnTo>
                  <a:cubicBezTo>
                    <a:pt x="186660" y="12247"/>
                    <a:pt x="185408" y="10882"/>
                    <a:pt x="185408" y="9217"/>
                  </a:cubicBezTo>
                  <a:cubicBezTo>
                    <a:pt x="185408" y="7852"/>
                    <a:pt x="186272" y="6687"/>
                    <a:pt x="187436" y="6324"/>
                  </a:cubicBezTo>
                  <a:lnTo>
                    <a:pt x="187436" y="0"/>
                  </a:lnTo>
                  <a:lnTo>
                    <a:pt x="172234" y="0"/>
                  </a:lnTo>
                  <a:lnTo>
                    <a:pt x="172234" y="6286"/>
                  </a:lnTo>
                  <a:cubicBezTo>
                    <a:pt x="173474" y="6599"/>
                    <a:pt x="174388" y="7801"/>
                    <a:pt x="174388" y="9217"/>
                  </a:cubicBezTo>
                  <a:cubicBezTo>
                    <a:pt x="174388" y="10882"/>
                    <a:pt x="173136" y="12247"/>
                    <a:pt x="171608" y="12247"/>
                  </a:cubicBezTo>
                  <a:lnTo>
                    <a:pt x="162992" y="12247"/>
                  </a:lnTo>
                  <a:cubicBezTo>
                    <a:pt x="161465" y="12247"/>
                    <a:pt x="160212" y="10882"/>
                    <a:pt x="160212" y="9217"/>
                  </a:cubicBezTo>
                  <a:cubicBezTo>
                    <a:pt x="160212" y="7852"/>
                    <a:pt x="161076" y="6687"/>
                    <a:pt x="162241" y="6324"/>
                  </a:cubicBezTo>
                  <a:lnTo>
                    <a:pt x="162241" y="0"/>
                  </a:lnTo>
                  <a:lnTo>
                    <a:pt x="147051" y="0"/>
                  </a:lnTo>
                  <a:lnTo>
                    <a:pt x="147051" y="6286"/>
                  </a:lnTo>
                  <a:cubicBezTo>
                    <a:pt x="148278" y="6599"/>
                    <a:pt x="149205" y="7801"/>
                    <a:pt x="149205" y="9217"/>
                  </a:cubicBezTo>
                  <a:cubicBezTo>
                    <a:pt x="149205" y="10882"/>
                    <a:pt x="147953" y="12247"/>
                    <a:pt x="146425" y="12247"/>
                  </a:cubicBezTo>
                  <a:lnTo>
                    <a:pt x="137810" y="12247"/>
                  </a:lnTo>
                  <a:cubicBezTo>
                    <a:pt x="136282" y="12247"/>
                    <a:pt x="135030" y="10882"/>
                    <a:pt x="135030" y="9217"/>
                  </a:cubicBezTo>
                  <a:cubicBezTo>
                    <a:pt x="135030" y="7852"/>
                    <a:pt x="135894" y="6687"/>
                    <a:pt x="137046" y="6324"/>
                  </a:cubicBezTo>
                  <a:lnTo>
                    <a:pt x="137046" y="0"/>
                  </a:lnTo>
                  <a:lnTo>
                    <a:pt x="121856" y="0"/>
                  </a:lnTo>
                  <a:lnTo>
                    <a:pt x="121856" y="6286"/>
                  </a:lnTo>
                  <a:cubicBezTo>
                    <a:pt x="123083" y="6599"/>
                    <a:pt x="124010" y="7801"/>
                    <a:pt x="124010" y="9217"/>
                  </a:cubicBezTo>
                  <a:cubicBezTo>
                    <a:pt x="124010" y="10882"/>
                    <a:pt x="122758" y="12247"/>
                    <a:pt x="121230" y="12247"/>
                  </a:cubicBezTo>
                  <a:lnTo>
                    <a:pt x="112614" y="12247"/>
                  </a:lnTo>
                  <a:cubicBezTo>
                    <a:pt x="111087" y="12247"/>
                    <a:pt x="109834" y="10882"/>
                    <a:pt x="109834" y="9217"/>
                  </a:cubicBezTo>
                  <a:cubicBezTo>
                    <a:pt x="109834" y="7852"/>
                    <a:pt x="110699" y="6687"/>
                    <a:pt x="111863" y="6324"/>
                  </a:cubicBezTo>
                  <a:lnTo>
                    <a:pt x="111863" y="0"/>
                  </a:lnTo>
                  <a:lnTo>
                    <a:pt x="96661" y="0"/>
                  </a:lnTo>
                  <a:lnTo>
                    <a:pt x="96661" y="6286"/>
                  </a:lnTo>
                  <a:cubicBezTo>
                    <a:pt x="97901" y="6599"/>
                    <a:pt x="98815" y="7801"/>
                    <a:pt x="98815" y="9217"/>
                  </a:cubicBezTo>
                  <a:cubicBezTo>
                    <a:pt x="98815" y="10882"/>
                    <a:pt x="97562" y="12247"/>
                    <a:pt x="96035" y="12247"/>
                  </a:cubicBezTo>
                  <a:lnTo>
                    <a:pt x="87432" y="12247"/>
                  </a:lnTo>
                  <a:cubicBezTo>
                    <a:pt x="85892" y="12247"/>
                    <a:pt x="84639" y="10882"/>
                    <a:pt x="84639" y="9217"/>
                  </a:cubicBezTo>
                  <a:cubicBezTo>
                    <a:pt x="84639" y="7852"/>
                    <a:pt x="85503" y="6687"/>
                    <a:pt x="86668" y="6324"/>
                  </a:cubicBezTo>
                  <a:lnTo>
                    <a:pt x="86668" y="0"/>
                  </a:lnTo>
                  <a:lnTo>
                    <a:pt x="71478" y="0"/>
                  </a:lnTo>
                  <a:lnTo>
                    <a:pt x="71478" y="6286"/>
                  </a:lnTo>
                  <a:cubicBezTo>
                    <a:pt x="72705" y="6599"/>
                    <a:pt x="73632" y="7801"/>
                    <a:pt x="73632" y="9217"/>
                  </a:cubicBezTo>
                  <a:cubicBezTo>
                    <a:pt x="73632" y="10882"/>
                    <a:pt x="72380" y="12247"/>
                    <a:pt x="70840" y="12247"/>
                  </a:cubicBezTo>
                  <a:lnTo>
                    <a:pt x="62237" y="12247"/>
                  </a:lnTo>
                  <a:cubicBezTo>
                    <a:pt x="60696" y="12247"/>
                    <a:pt x="59444" y="10882"/>
                    <a:pt x="59444" y="9217"/>
                  </a:cubicBezTo>
                  <a:cubicBezTo>
                    <a:pt x="59444" y="7852"/>
                    <a:pt x="60308" y="6687"/>
                    <a:pt x="61473" y="6324"/>
                  </a:cubicBezTo>
                  <a:lnTo>
                    <a:pt x="61473" y="0"/>
                  </a:lnTo>
                  <a:lnTo>
                    <a:pt x="46283" y="0"/>
                  </a:lnTo>
                  <a:lnTo>
                    <a:pt x="46283" y="6286"/>
                  </a:lnTo>
                  <a:cubicBezTo>
                    <a:pt x="47510" y="6599"/>
                    <a:pt x="48437" y="7801"/>
                    <a:pt x="48437" y="9217"/>
                  </a:cubicBezTo>
                  <a:cubicBezTo>
                    <a:pt x="48437" y="10882"/>
                    <a:pt x="47185" y="12247"/>
                    <a:pt x="45657" y="12247"/>
                  </a:cubicBezTo>
                  <a:lnTo>
                    <a:pt x="37041" y="12247"/>
                  </a:lnTo>
                  <a:cubicBezTo>
                    <a:pt x="35514" y="12247"/>
                    <a:pt x="34261" y="10882"/>
                    <a:pt x="34261" y="9217"/>
                  </a:cubicBezTo>
                  <a:cubicBezTo>
                    <a:pt x="34261" y="7852"/>
                    <a:pt x="35126" y="6687"/>
                    <a:pt x="36278" y="6324"/>
                  </a:cubicBezTo>
                  <a:lnTo>
                    <a:pt x="36278" y="0"/>
                  </a:lnTo>
                  <a:lnTo>
                    <a:pt x="21088" y="0"/>
                  </a:lnTo>
                  <a:lnTo>
                    <a:pt x="21088" y="6286"/>
                  </a:lnTo>
                  <a:cubicBezTo>
                    <a:pt x="22315" y="6599"/>
                    <a:pt x="23242" y="7801"/>
                    <a:pt x="23242" y="9217"/>
                  </a:cubicBezTo>
                  <a:cubicBezTo>
                    <a:pt x="23242" y="10882"/>
                    <a:pt x="21989" y="12247"/>
                    <a:pt x="20462" y="12247"/>
                  </a:cubicBezTo>
                  <a:lnTo>
                    <a:pt x="11846" y="12247"/>
                  </a:lnTo>
                  <a:cubicBezTo>
                    <a:pt x="10319" y="12247"/>
                    <a:pt x="9066" y="10882"/>
                    <a:pt x="9066" y="9217"/>
                  </a:cubicBezTo>
                  <a:cubicBezTo>
                    <a:pt x="9066" y="7852"/>
                    <a:pt x="9930" y="6687"/>
                    <a:pt x="11095" y="6324"/>
                  </a:cubicBezTo>
                  <a:lnTo>
                    <a:pt x="110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9" name="Google Shape;319;p9"/>
            <p:cNvGrpSpPr/>
            <p:nvPr/>
          </p:nvGrpSpPr>
          <p:grpSpPr>
            <a:xfrm>
              <a:off x="372900" y="317424"/>
              <a:ext cx="8399164" cy="4509502"/>
              <a:chOff x="-75" y="-4650"/>
              <a:chExt cx="9155400" cy="5153127"/>
            </a:xfrm>
          </p:grpSpPr>
          <p:cxnSp>
            <p:nvCxnSpPr>
              <p:cNvPr id="320" name="Google Shape;320;p9"/>
              <p:cNvCxnSpPr/>
              <p:nvPr/>
            </p:nvCxnSpPr>
            <p:spPr>
              <a:xfrm>
                <a:off x="2125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1" name="Google Shape;321;p9"/>
              <p:cNvCxnSpPr/>
              <p:nvPr/>
            </p:nvCxnSpPr>
            <p:spPr>
              <a:xfrm>
                <a:off x="648443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2" name="Google Shape;322;p9"/>
              <p:cNvCxnSpPr/>
              <p:nvPr/>
            </p:nvCxnSpPr>
            <p:spPr>
              <a:xfrm>
                <a:off x="10844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3" name="Google Shape;323;p9"/>
              <p:cNvCxnSpPr/>
              <p:nvPr/>
            </p:nvCxnSpPr>
            <p:spPr>
              <a:xfrm>
                <a:off x="1520363" y="388677"/>
                <a:ext cx="0" cy="4759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4" name="Google Shape;324;p9"/>
              <p:cNvCxnSpPr/>
              <p:nvPr/>
            </p:nvCxnSpPr>
            <p:spPr>
              <a:xfrm>
                <a:off x="1956296" y="399048"/>
                <a:ext cx="0" cy="4749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5" name="Google Shape;325;p9"/>
              <p:cNvCxnSpPr/>
              <p:nvPr/>
            </p:nvCxnSpPr>
            <p:spPr>
              <a:xfrm>
                <a:off x="23922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6" name="Google Shape;326;p9"/>
              <p:cNvCxnSpPr/>
              <p:nvPr/>
            </p:nvCxnSpPr>
            <p:spPr>
              <a:xfrm>
                <a:off x="2828190" y="409389"/>
                <a:ext cx="0" cy="473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7" name="Google Shape;327;p9"/>
              <p:cNvCxnSpPr/>
              <p:nvPr/>
            </p:nvCxnSpPr>
            <p:spPr>
              <a:xfrm>
                <a:off x="32641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8" name="Google Shape;328;p9"/>
              <p:cNvCxnSpPr/>
              <p:nvPr/>
            </p:nvCxnSpPr>
            <p:spPr>
              <a:xfrm>
                <a:off x="3700110" y="409389"/>
                <a:ext cx="0" cy="473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9" name="Google Shape;329;p9"/>
              <p:cNvCxnSpPr/>
              <p:nvPr/>
            </p:nvCxnSpPr>
            <p:spPr>
              <a:xfrm>
                <a:off x="41360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30" name="Google Shape;330;p9"/>
              <p:cNvCxnSpPr/>
              <p:nvPr/>
            </p:nvCxnSpPr>
            <p:spPr>
              <a:xfrm>
                <a:off x="4572004" y="409389"/>
                <a:ext cx="0" cy="473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31" name="Google Shape;331;p9"/>
              <p:cNvCxnSpPr/>
              <p:nvPr/>
            </p:nvCxnSpPr>
            <p:spPr>
              <a:xfrm>
                <a:off x="50079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32" name="Google Shape;332;p9"/>
              <p:cNvCxnSpPr/>
              <p:nvPr/>
            </p:nvCxnSpPr>
            <p:spPr>
              <a:xfrm>
                <a:off x="5443897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33" name="Google Shape;333;p9"/>
              <p:cNvCxnSpPr/>
              <p:nvPr/>
            </p:nvCxnSpPr>
            <p:spPr>
              <a:xfrm>
                <a:off x="58798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34" name="Google Shape;334;p9"/>
              <p:cNvCxnSpPr/>
              <p:nvPr/>
            </p:nvCxnSpPr>
            <p:spPr>
              <a:xfrm>
                <a:off x="6315790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35" name="Google Shape;335;p9"/>
              <p:cNvCxnSpPr/>
              <p:nvPr/>
            </p:nvCxnSpPr>
            <p:spPr>
              <a:xfrm>
                <a:off x="67517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36" name="Google Shape;336;p9"/>
              <p:cNvCxnSpPr/>
              <p:nvPr/>
            </p:nvCxnSpPr>
            <p:spPr>
              <a:xfrm>
                <a:off x="7187711" y="373136"/>
                <a:ext cx="0" cy="47751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37" name="Google Shape;337;p9"/>
              <p:cNvCxnSpPr/>
              <p:nvPr/>
            </p:nvCxnSpPr>
            <p:spPr>
              <a:xfrm>
                <a:off x="7623644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38" name="Google Shape;338;p9"/>
              <p:cNvCxnSpPr/>
              <p:nvPr/>
            </p:nvCxnSpPr>
            <p:spPr>
              <a:xfrm>
                <a:off x="80596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39" name="Google Shape;339;p9"/>
              <p:cNvCxnSpPr/>
              <p:nvPr/>
            </p:nvCxnSpPr>
            <p:spPr>
              <a:xfrm>
                <a:off x="8495538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0" name="Google Shape;340;p9"/>
              <p:cNvCxnSpPr/>
              <p:nvPr/>
            </p:nvCxnSpPr>
            <p:spPr>
              <a:xfrm>
                <a:off x="89315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1" name="Google Shape;341;p9"/>
              <p:cNvCxnSpPr/>
              <p:nvPr/>
            </p:nvCxnSpPr>
            <p:spPr>
              <a:xfrm rot="10800000">
                <a:off x="-75" y="43515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2" name="Google Shape;342;p9"/>
              <p:cNvCxnSpPr/>
              <p:nvPr/>
            </p:nvCxnSpPr>
            <p:spPr>
              <a:xfrm rot="10800000">
                <a:off x="-75" y="89172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3" name="Google Shape;343;p9"/>
              <p:cNvCxnSpPr/>
              <p:nvPr/>
            </p:nvCxnSpPr>
            <p:spPr>
              <a:xfrm rot="10800000">
                <a:off x="-75" y="134830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4" name="Google Shape;344;p9"/>
              <p:cNvCxnSpPr/>
              <p:nvPr/>
            </p:nvCxnSpPr>
            <p:spPr>
              <a:xfrm rot="10800000">
                <a:off x="-75" y="180487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5" name="Google Shape;345;p9"/>
              <p:cNvCxnSpPr/>
              <p:nvPr/>
            </p:nvCxnSpPr>
            <p:spPr>
              <a:xfrm rot="10800000">
                <a:off x="-75" y="226145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6" name="Google Shape;346;p9"/>
              <p:cNvCxnSpPr/>
              <p:nvPr/>
            </p:nvCxnSpPr>
            <p:spPr>
              <a:xfrm rot="10800000">
                <a:off x="-75" y="271802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7" name="Google Shape;347;p9"/>
              <p:cNvCxnSpPr/>
              <p:nvPr/>
            </p:nvCxnSpPr>
            <p:spPr>
              <a:xfrm rot="10800000">
                <a:off x="-75" y="317460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8" name="Google Shape;348;p9"/>
              <p:cNvCxnSpPr/>
              <p:nvPr/>
            </p:nvCxnSpPr>
            <p:spPr>
              <a:xfrm rot="10800000">
                <a:off x="-75" y="363117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9" name="Google Shape;349;p9"/>
              <p:cNvCxnSpPr/>
              <p:nvPr/>
            </p:nvCxnSpPr>
            <p:spPr>
              <a:xfrm rot="10800000">
                <a:off x="-75" y="408775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0" name="Google Shape;350;p9"/>
              <p:cNvCxnSpPr/>
              <p:nvPr/>
            </p:nvCxnSpPr>
            <p:spPr>
              <a:xfrm rot="10800000">
                <a:off x="-75" y="454432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1" name="Google Shape;351;p9"/>
              <p:cNvCxnSpPr/>
              <p:nvPr/>
            </p:nvCxnSpPr>
            <p:spPr>
              <a:xfrm rot="10800000">
                <a:off x="-75" y="500090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352" name="Google Shape;352;p9"/>
          <p:cNvSpPr txBox="1">
            <a:spLocks noGrp="1"/>
          </p:cNvSpPr>
          <p:nvPr>
            <p:ph type="title"/>
          </p:nvPr>
        </p:nvSpPr>
        <p:spPr>
          <a:xfrm>
            <a:off x="2241450" y="1710425"/>
            <a:ext cx="4661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6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53" name="Google Shape;353;p9"/>
          <p:cNvSpPr txBox="1">
            <a:spLocks noGrp="1"/>
          </p:cNvSpPr>
          <p:nvPr>
            <p:ph type="subTitle" idx="1"/>
          </p:nvPr>
        </p:nvSpPr>
        <p:spPr>
          <a:xfrm>
            <a:off x="2241450" y="2666260"/>
            <a:ext cx="4661100" cy="7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354" name="Google Shape;354;p9"/>
          <p:cNvPicPr preferRelativeResize="0"/>
          <p:nvPr/>
        </p:nvPicPr>
        <p:blipFill rotWithShape="1">
          <a:blip r:embed="rId2">
            <a:alphaModFix/>
          </a:blip>
          <a:srcRect l="88584" t="31186" b="55558"/>
          <a:stretch/>
        </p:blipFill>
        <p:spPr>
          <a:xfrm>
            <a:off x="744800" y="4211174"/>
            <a:ext cx="261627" cy="303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" name="Google Shape;355;p9"/>
          <p:cNvPicPr preferRelativeResize="0"/>
          <p:nvPr/>
        </p:nvPicPr>
        <p:blipFill rotWithShape="1">
          <a:blip r:embed="rId2">
            <a:alphaModFix/>
          </a:blip>
          <a:srcRect t="23075" r="88584" b="62117"/>
          <a:stretch/>
        </p:blipFill>
        <p:spPr>
          <a:xfrm>
            <a:off x="921150" y="3722750"/>
            <a:ext cx="261627" cy="339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356" name="Google Shape;356;p9"/>
          <p:cNvPicPr preferRelativeResize="0"/>
          <p:nvPr/>
        </p:nvPicPr>
        <p:blipFill rotWithShape="1">
          <a:blip r:embed="rId3">
            <a:alphaModFix/>
          </a:blip>
          <a:srcRect l="86859" t="20960" b="68473"/>
          <a:stretch/>
        </p:blipFill>
        <p:spPr>
          <a:xfrm>
            <a:off x="1337200" y="4298225"/>
            <a:ext cx="293228" cy="235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" name="Google Shape;357;p9"/>
          <p:cNvPicPr preferRelativeResize="0"/>
          <p:nvPr/>
        </p:nvPicPr>
        <p:blipFill rotWithShape="1">
          <a:blip r:embed="rId2">
            <a:alphaModFix/>
          </a:blip>
          <a:srcRect t="23075" r="88584" b="62117"/>
          <a:stretch/>
        </p:blipFill>
        <p:spPr>
          <a:xfrm>
            <a:off x="8084825" y="872600"/>
            <a:ext cx="261627" cy="339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" name="Google Shape;358;p9"/>
          <p:cNvPicPr preferRelativeResize="0"/>
          <p:nvPr/>
        </p:nvPicPr>
        <p:blipFill rotWithShape="1">
          <a:blip r:embed="rId2">
            <a:alphaModFix/>
          </a:blip>
          <a:srcRect l="9958" t="40088" r="80549" b="45104"/>
          <a:stretch/>
        </p:blipFill>
        <p:spPr>
          <a:xfrm>
            <a:off x="7537825" y="1012375"/>
            <a:ext cx="261627" cy="407936"/>
          </a:xfrm>
          <a:prstGeom prst="rect">
            <a:avLst/>
          </a:prstGeom>
          <a:noFill/>
          <a:ln>
            <a:noFill/>
          </a:ln>
        </p:spPr>
      </p:pic>
      <p:pic>
        <p:nvPicPr>
          <p:cNvPr id="359" name="Google Shape;359;p9"/>
          <p:cNvPicPr preferRelativeResize="0"/>
          <p:nvPr/>
        </p:nvPicPr>
        <p:blipFill rotWithShape="1">
          <a:blip r:embed="rId3">
            <a:alphaModFix/>
          </a:blip>
          <a:srcRect l="86859" t="20960" b="68473"/>
          <a:stretch/>
        </p:blipFill>
        <p:spPr>
          <a:xfrm>
            <a:off x="8069025" y="1497625"/>
            <a:ext cx="293228" cy="235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4" name="Google Shape;414;p13"/>
          <p:cNvGrpSpPr/>
          <p:nvPr/>
        </p:nvGrpSpPr>
        <p:grpSpPr>
          <a:xfrm>
            <a:off x="128550" y="126893"/>
            <a:ext cx="8887995" cy="4890320"/>
            <a:chOff x="372900" y="317225"/>
            <a:chExt cx="8399164" cy="4509701"/>
          </a:xfrm>
        </p:grpSpPr>
        <p:sp>
          <p:nvSpPr>
            <p:cNvPr id="415" name="Google Shape;415;p13"/>
            <p:cNvSpPr/>
            <p:nvPr/>
          </p:nvSpPr>
          <p:spPr>
            <a:xfrm>
              <a:off x="372900" y="317225"/>
              <a:ext cx="8398917" cy="4509412"/>
            </a:xfrm>
            <a:custGeom>
              <a:avLst/>
              <a:gdLst/>
              <a:ahLst/>
              <a:cxnLst/>
              <a:rect l="l" t="t" r="r" b="b"/>
              <a:pathLst>
                <a:path w="285362" h="153212" extrusionOk="0">
                  <a:moveTo>
                    <a:pt x="0" y="0"/>
                  </a:moveTo>
                  <a:lnTo>
                    <a:pt x="0" y="153212"/>
                  </a:lnTo>
                  <a:lnTo>
                    <a:pt x="285362" y="153212"/>
                  </a:lnTo>
                  <a:lnTo>
                    <a:pt x="285362" y="0"/>
                  </a:lnTo>
                  <a:lnTo>
                    <a:pt x="273015" y="0"/>
                  </a:lnTo>
                  <a:lnTo>
                    <a:pt x="273015" y="6286"/>
                  </a:lnTo>
                  <a:cubicBezTo>
                    <a:pt x="274242" y="6599"/>
                    <a:pt x="275169" y="7801"/>
                    <a:pt x="275169" y="9217"/>
                  </a:cubicBezTo>
                  <a:cubicBezTo>
                    <a:pt x="275169" y="10882"/>
                    <a:pt x="273916" y="12247"/>
                    <a:pt x="272376" y="12247"/>
                  </a:cubicBezTo>
                  <a:lnTo>
                    <a:pt x="263773" y="12247"/>
                  </a:lnTo>
                  <a:cubicBezTo>
                    <a:pt x="262245" y="12247"/>
                    <a:pt x="260981" y="10882"/>
                    <a:pt x="260981" y="9217"/>
                  </a:cubicBezTo>
                  <a:cubicBezTo>
                    <a:pt x="260981" y="7852"/>
                    <a:pt x="261845" y="6687"/>
                    <a:pt x="263009" y="6324"/>
                  </a:cubicBezTo>
                  <a:lnTo>
                    <a:pt x="263009" y="0"/>
                  </a:lnTo>
                  <a:lnTo>
                    <a:pt x="247819" y="0"/>
                  </a:lnTo>
                  <a:lnTo>
                    <a:pt x="247819" y="6286"/>
                  </a:lnTo>
                  <a:cubicBezTo>
                    <a:pt x="249047" y="6599"/>
                    <a:pt x="249973" y="7801"/>
                    <a:pt x="249973" y="9217"/>
                  </a:cubicBezTo>
                  <a:cubicBezTo>
                    <a:pt x="249973" y="10882"/>
                    <a:pt x="248721" y="12247"/>
                    <a:pt x="247193" y="12247"/>
                  </a:cubicBezTo>
                  <a:lnTo>
                    <a:pt x="238578" y="12247"/>
                  </a:lnTo>
                  <a:cubicBezTo>
                    <a:pt x="237050" y="12247"/>
                    <a:pt x="235798" y="10882"/>
                    <a:pt x="235798" y="9217"/>
                  </a:cubicBezTo>
                  <a:cubicBezTo>
                    <a:pt x="235798" y="7852"/>
                    <a:pt x="236662" y="6687"/>
                    <a:pt x="237814" y="6324"/>
                  </a:cubicBezTo>
                  <a:lnTo>
                    <a:pt x="237814" y="0"/>
                  </a:lnTo>
                  <a:lnTo>
                    <a:pt x="222624" y="0"/>
                  </a:lnTo>
                  <a:lnTo>
                    <a:pt x="222624" y="6286"/>
                  </a:lnTo>
                  <a:cubicBezTo>
                    <a:pt x="223851" y="6599"/>
                    <a:pt x="224778" y="7801"/>
                    <a:pt x="224778" y="9217"/>
                  </a:cubicBezTo>
                  <a:cubicBezTo>
                    <a:pt x="224778" y="10882"/>
                    <a:pt x="223526" y="12247"/>
                    <a:pt x="221998" y="12247"/>
                  </a:cubicBezTo>
                  <a:lnTo>
                    <a:pt x="213383" y="12247"/>
                  </a:lnTo>
                  <a:cubicBezTo>
                    <a:pt x="211855" y="12247"/>
                    <a:pt x="210603" y="10882"/>
                    <a:pt x="210603" y="9217"/>
                  </a:cubicBezTo>
                  <a:cubicBezTo>
                    <a:pt x="210603" y="7852"/>
                    <a:pt x="211467" y="6687"/>
                    <a:pt x="212631" y="6324"/>
                  </a:cubicBezTo>
                  <a:lnTo>
                    <a:pt x="212631" y="0"/>
                  </a:lnTo>
                  <a:lnTo>
                    <a:pt x="197429" y="0"/>
                  </a:lnTo>
                  <a:lnTo>
                    <a:pt x="197429" y="6286"/>
                  </a:lnTo>
                  <a:cubicBezTo>
                    <a:pt x="198656" y="6599"/>
                    <a:pt x="199583" y="7801"/>
                    <a:pt x="199583" y="9217"/>
                  </a:cubicBezTo>
                  <a:cubicBezTo>
                    <a:pt x="199583" y="10882"/>
                    <a:pt x="198331" y="12247"/>
                    <a:pt x="196803" y="12247"/>
                  </a:cubicBezTo>
                  <a:lnTo>
                    <a:pt x="188188" y="12247"/>
                  </a:lnTo>
                  <a:cubicBezTo>
                    <a:pt x="186660" y="12247"/>
                    <a:pt x="185408" y="10882"/>
                    <a:pt x="185408" y="9217"/>
                  </a:cubicBezTo>
                  <a:cubicBezTo>
                    <a:pt x="185408" y="7852"/>
                    <a:pt x="186272" y="6687"/>
                    <a:pt x="187436" y="6324"/>
                  </a:cubicBezTo>
                  <a:lnTo>
                    <a:pt x="187436" y="0"/>
                  </a:lnTo>
                  <a:lnTo>
                    <a:pt x="172234" y="0"/>
                  </a:lnTo>
                  <a:lnTo>
                    <a:pt x="172234" y="6286"/>
                  </a:lnTo>
                  <a:cubicBezTo>
                    <a:pt x="173474" y="6599"/>
                    <a:pt x="174388" y="7801"/>
                    <a:pt x="174388" y="9217"/>
                  </a:cubicBezTo>
                  <a:cubicBezTo>
                    <a:pt x="174388" y="10882"/>
                    <a:pt x="173136" y="12247"/>
                    <a:pt x="171608" y="12247"/>
                  </a:cubicBezTo>
                  <a:lnTo>
                    <a:pt x="162992" y="12247"/>
                  </a:lnTo>
                  <a:cubicBezTo>
                    <a:pt x="161465" y="12247"/>
                    <a:pt x="160212" y="10882"/>
                    <a:pt x="160212" y="9217"/>
                  </a:cubicBezTo>
                  <a:cubicBezTo>
                    <a:pt x="160212" y="7852"/>
                    <a:pt x="161076" y="6687"/>
                    <a:pt x="162241" y="6324"/>
                  </a:cubicBezTo>
                  <a:lnTo>
                    <a:pt x="162241" y="0"/>
                  </a:lnTo>
                  <a:lnTo>
                    <a:pt x="147051" y="0"/>
                  </a:lnTo>
                  <a:lnTo>
                    <a:pt x="147051" y="6286"/>
                  </a:lnTo>
                  <a:cubicBezTo>
                    <a:pt x="148278" y="6599"/>
                    <a:pt x="149205" y="7801"/>
                    <a:pt x="149205" y="9217"/>
                  </a:cubicBezTo>
                  <a:cubicBezTo>
                    <a:pt x="149205" y="10882"/>
                    <a:pt x="147953" y="12247"/>
                    <a:pt x="146425" y="12247"/>
                  </a:cubicBezTo>
                  <a:lnTo>
                    <a:pt x="137810" y="12247"/>
                  </a:lnTo>
                  <a:cubicBezTo>
                    <a:pt x="136282" y="12247"/>
                    <a:pt x="135030" y="10882"/>
                    <a:pt x="135030" y="9217"/>
                  </a:cubicBezTo>
                  <a:cubicBezTo>
                    <a:pt x="135030" y="7852"/>
                    <a:pt x="135894" y="6687"/>
                    <a:pt x="137046" y="6324"/>
                  </a:cubicBezTo>
                  <a:lnTo>
                    <a:pt x="137046" y="0"/>
                  </a:lnTo>
                  <a:lnTo>
                    <a:pt x="121856" y="0"/>
                  </a:lnTo>
                  <a:lnTo>
                    <a:pt x="121856" y="6286"/>
                  </a:lnTo>
                  <a:cubicBezTo>
                    <a:pt x="123083" y="6599"/>
                    <a:pt x="124010" y="7801"/>
                    <a:pt x="124010" y="9217"/>
                  </a:cubicBezTo>
                  <a:cubicBezTo>
                    <a:pt x="124010" y="10882"/>
                    <a:pt x="122758" y="12247"/>
                    <a:pt x="121230" y="12247"/>
                  </a:cubicBezTo>
                  <a:lnTo>
                    <a:pt x="112614" y="12247"/>
                  </a:lnTo>
                  <a:cubicBezTo>
                    <a:pt x="111087" y="12247"/>
                    <a:pt x="109834" y="10882"/>
                    <a:pt x="109834" y="9217"/>
                  </a:cubicBezTo>
                  <a:cubicBezTo>
                    <a:pt x="109834" y="7852"/>
                    <a:pt x="110699" y="6687"/>
                    <a:pt x="111863" y="6324"/>
                  </a:cubicBezTo>
                  <a:lnTo>
                    <a:pt x="111863" y="0"/>
                  </a:lnTo>
                  <a:lnTo>
                    <a:pt x="96661" y="0"/>
                  </a:lnTo>
                  <a:lnTo>
                    <a:pt x="96661" y="6286"/>
                  </a:lnTo>
                  <a:cubicBezTo>
                    <a:pt x="97901" y="6599"/>
                    <a:pt x="98815" y="7801"/>
                    <a:pt x="98815" y="9217"/>
                  </a:cubicBezTo>
                  <a:cubicBezTo>
                    <a:pt x="98815" y="10882"/>
                    <a:pt x="97562" y="12247"/>
                    <a:pt x="96035" y="12247"/>
                  </a:cubicBezTo>
                  <a:lnTo>
                    <a:pt x="87432" y="12247"/>
                  </a:lnTo>
                  <a:cubicBezTo>
                    <a:pt x="85892" y="12247"/>
                    <a:pt x="84639" y="10882"/>
                    <a:pt x="84639" y="9217"/>
                  </a:cubicBezTo>
                  <a:cubicBezTo>
                    <a:pt x="84639" y="7852"/>
                    <a:pt x="85503" y="6687"/>
                    <a:pt x="86668" y="6324"/>
                  </a:cubicBezTo>
                  <a:lnTo>
                    <a:pt x="86668" y="0"/>
                  </a:lnTo>
                  <a:lnTo>
                    <a:pt x="71478" y="0"/>
                  </a:lnTo>
                  <a:lnTo>
                    <a:pt x="71478" y="6286"/>
                  </a:lnTo>
                  <a:cubicBezTo>
                    <a:pt x="72705" y="6599"/>
                    <a:pt x="73632" y="7801"/>
                    <a:pt x="73632" y="9217"/>
                  </a:cubicBezTo>
                  <a:cubicBezTo>
                    <a:pt x="73632" y="10882"/>
                    <a:pt x="72380" y="12247"/>
                    <a:pt x="70840" y="12247"/>
                  </a:cubicBezTo>
                  <a:lnTo>
                    <a:pt x="62237" y="12247"/>
                  </a:lnTo>
                  <a:cubicBezTo>
                    <a:pt x="60696" y="12247"/>
                    <a:pt x="59444" y="10882"/>
                    <a:pt x="59444" y="9217"/>
                  </a:cubicBezTo>
                  <a:cubicBezTo>
                    <a:pt x="59444" y="7852"/>
                    <a:pt x="60308" y="6687"/>
                    <a:pt x="61473" y="6324"/>
                  </a:cubicBezTo>
                  <a:lnTo>
                    <a:pt x="61473" y="0"/>
                  </a:lnTo>
                  <a:lnTo>
                    <a:pt x="46283" y="0"/>
                  </a:lnTo>
                  <a:lnTo>
                    <a:pt x="46283" y="6286"/>
                  </a:lnTo>
                  <a:cubicBezTo>
                    <a:pt x="47510" y="6599"/>
                    <a:pt x="48437" y="7801"/>
                    <a:pt x="48437" y="9217"/>
                  </a:cubicBezTo>
                  <a:cubicBezTo>
                    <a:pt x="48437" y="10882"/>
                    <a:pt x="47185" y="12247"/>
                    <a:pt x="45657" y="12247"/>
                  </a:cubicBezTo>
                  <a:lnTo>
                    <a:pt x="37041" y="12247"/>
                  </a:lnTo>
                  <a:cubicBezTo>
                    <a:pt x="35514" y="12247"/>
                    <a:pt x="34261" y="10882"/>
                    <a:pt x="34261" y="9217"/>
                  </a:cubicBezTo>
                  <a:cubicBezTo>
                    <a:pt x="34261" y="7852"/>
                    <a:pt x="35126" y="6687"/>
                    <a:pt x="36278" y="6324"/>
                  </a:cubicBezTo>
                  <a:lnTo>
                    <a:pt x="36278" y="0"/>
                  </a:lnTo>
                  <a:lnTo>
                    <a:pt x="21088" y="0"/>
                  </a:lnTo>
                  <a:lnTo>
                    <a:pt x="21088" y="6286"/>
                  </a:lnTo>
                  <a:cubicBezTo>
                    <a:pt x="22315" y="6599"/>
                    <a:pt x="23242" y="7801"/>
                    <a:pt x="23242" y="9217"/>
                  </a:cubicBezTo>
                  <a:cubicBezTo>
                    <a:pt x="23242" y="10882"/>
                    <a:pt x="21989" y="12247"/>
                    <a:pt x="20462" y="12247"/>
                  </a:cubicBezTo>
                  <a:lnTo>
                    <a:pt x="11846" y="12247"/>
                  </a:lnTo>
                  <a:cubicBezTo>
                    <a:pt x="10319" y="12247"/>
                    <a:pt x="9066" y="10882"/>
                    <a:pt x="9066" y="9217"/>
                  </a:cubicBezTo>
                  <a:cubicBezTo>
                    <a:pt x="9066" y="7852"/>
                    <a:pt x="9930" y="6687"/>
                    <a:pt x="11095" y="6324"/>
                  </a:cubicBezTo>
                  <a:lnTo>
                    <a:pt x="110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6" name="Google Shape;416;p13"/>
            <p:cNvGrpSpPr/>
            <p:nvPr/>
          </p:nvGrpSpPr>
          <p:grpSpPr>
            <a:xfrm>
              <a:off x="372900" y="317424"/>
              <a:ext cx="8399164" cy="4509502"/>
              <a:chOff x="-75" y="-4650"/>
              <a:chExt cx="9155400" cy="5153127"/>
            </a:xfrm>
          </p:grpSpPr>
          <p:cxnSp>
            <p:nvCxnSpPr>
              <p:cNvPr id="417" name="Google Shape;417;p13"/>
              <p:cNvCxnSpPr/>
              <p:nvPr/>
            </p:nvCxnSpPr>
            <p:spPr>
              <a:xfrm>
                <a:off x="2125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18" name="Google Shape;418;p13"/>
              <p:cNvCxnSpPr/>
              <p:nvPr/>
            </p:nvCxnSpPr>
            <p:spPr>
              <a:xfrm>
                <a:off x="648443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19" name="Google Shape;419;p13"/>
              <p:cNvCxnSpPr/>
              <p:nvPr/>
            </p:nvCxnSpPr>
            <p:spPr>
              <a:xfrm>
                <a:off x="10844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0" name="Google Shape;420;p13"/>
              <p:cNvCxnSpPr/>
              <p:nvPr/>
            </p:nvCxnSpPr>
            <p:spPr>
              <a:xfrm>
                <a:off x="1520363" y="388677"/>
                <a:ext cx="0" cy="4759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1" name="Google Shape;421;p13"/>
              <p:cNvCxnSpPr/>
              <p:nvPr/>
            </p:nvCxnSpPr>
            <p:spPr>
              <a:xfrm>
                <a:off x="1956296" y="399048"/>
                <a:ext cx="0" cy="4749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2" name="Google Shape;422;p13"/>
              <p:cNvCxnSpPr/>
              <p:nvPr/>
            </p:nvCxnSpPr>
            <p:spPr>
              <a:xfrm>
                <a:off x="23922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3" name="Google Shape;423;p13"/>
              <p:cNvCxnSpPr/>
              <p:nvPr/>
            </p:nvCxnSpPr>
            <p:spPr>
              <a:xfrm>
                <a:off x="2828190" y="409389"/>
                <a:ext cx="0" cy="473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4" name="Google Shape;424;p13"/>
              <p:cNvCxnSpPr/>
              <p:nvPr/>
            </p:nvCxnSpPr>
            <p:spPr>
              <a:xfrm>
                <a:off x="32641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5" name="Google Shape;425;p13"/>
              <p:cNvCxnSpPr/>
              <p:nvPr/>
            </p:nvCxnSpPr>
            <p:spPr>
              <a:xfrm>
                <a:off x="3700110" y="409389"/>
                <a:ext cx="0" cy="473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6" name="Google Shape;426;p13"/>
              <p:cNvCxnSpPr/>
              <p:nvPr/>
            </p:nvCxnSpPr>
            <p:spPr>
              <a:xfrm>
                <a:off x="41360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7" name="Google Shape;427;p13"/>
              <p:cNvCxnSpPr/>
              <p:nvPr/>
            </p:nvCxnSpPr>
            <p:spPr>
              <a:xfrm>
                <a:off x="4572004" y="409389"/>
                <a:ext cx="0" cy="473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8" name="Google Shape;428;p13"/>
              <p:cNvCxnSpPr/>
              <p:nvPr/>
            </p:nvCxnSpPr>
            <p:spPr>
              <a:xfrm>
                <a:off x="50079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9" name="Google Shape;429;p13"/>
              <p:cNvCxnSpPr/>
              <p:nvPr/>
            </p:nvCxnSpPr>
            <p:spPr>
              <a:xfrm>
                <a:off x="5443897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0" name="Google Shape;430;p13"/>
              <p:cNvCxnSpPr/>
              <p:nvPr/>
            </p:nvCxnSpPr>
            <p:spPr>
              <a:xfrm>
                <a:off x="58798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1" name="Google Shape;431;p13"/>
              <p:cNvCxnSpPr/>
              <p:nvPr/>
            </p:nvCxnSpPr>
            <p:spPr>
              <a:xfrm>
                <a:off x="6315790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2" name="Google Shape;432;p13"/>
              <p:cNvCxnSpPr/>
              <p:nvPr/>
            </p:nvCxnSpPr>
            <p:spPr>
              <a:xfrm>
                <a:off x="67517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3" name="Google Shape;433;p13"/>
              <p:cNvCxnSpPr/>
              <p:nvPr/>
            </p:nvCxnSpPr>
            <p:spPr>
              <a:xfrm>
                <a:off x="7187711" y="373136"/>
                <a:ext cx="0" cy="47751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4" name="Google Shape;434;p13"/>
              <p:cNvCxnSpPr/>
              <p:nvPr/>
            </p:nvCxnSpPr>
            <p:spPr>
              <a:xfrm>
                <a:off x="7623644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5" name="Google Shape;435;p13"/>
              <p:cNvCxnSpPr/>
              <p:nvPr/>
            </p:nvCxnSpPr>
            <p:spPr>
              <a:xfrm>
                <a:off x="80596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6" name="Google Shape;436;p13"/>
              <p:cNvCxnSpPr/>
              <p:nvPr/>
            </p:nvCxnSpPr>
            <p:spPr>
              <a:xfrm>
                <a:off x="8495538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7" name="Google Shape;437;p13"/>
              <p:cNvCxnSpPr/>
              <p:nvPr/>
            </p:nvCxnSpPr>
            <p:spPr>
              <a:xfrm>
                <a:off x="89315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8" name="Google Shape;438;p13"/>
              <p:cNvCxnSpPr/>
              <p:nvPr/>
            </p:nvCxnSpPr>
            <p:spPr>
              <a:xfrm rot="10800000">
                <a:off x="-75" y="43515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9" name="Google Shape;439;p13"/>
              <p:cNvCxnSpPr/>
              <p:nvPr/>
            </p:nvCxnSpPr>
            <p:spPr>
              <a:xfrm rot="10800000">
                <a:off x="-75" y="89172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0" name="Google Shape;440;p13"/>
              <p:cNvCxnSpPr/>
              <p:nvPr/>
            </p:nvCxnSpPr>
            <p:spPr>
              <a:xfrm rot="10800000">
                <a:off x="-75" y="134830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1" name="Google Shape;441;p13"/>
              <p:cNvCxnSpPr/>
              <p:nvPr/>
            </p:nvCxnSpPr>
            <p:spPr>
              <a:xfrm rot="10800000">
                <a:off x="-75" y="180487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2" name="Google Shape;442;p13"/>
              <p:cNvCxnSpPr/>
              <p:nvPr/>
            </p:nvCxnSpPr>
            <p:spPr>
              <a:xfrm rot="10800000">
                <a:off x="-75" y="226145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3" name="Google Shape;443;p13"/>
              <p:cNvCxnSpPr/>
              <p:nvPr/>
            </p:nvCxnSpPr>
            <p:spPr>
              <a:xfrm rot="10800000">
                <a:off x="-75" y="271802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4" name="Google Shape;444;p13"/>
              <p:cNvCxnSpPr/>
              <p:nvPr/>
            </p:nvCxnSpPr>
            <p:spPr>
              <a:xfrm rot="10800000">
                <a:off x="-75" y="317460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5" name="Google Shape;445;p13"/>
              <p:cNvCxnSpPr/>
              <p:nvPr/>
            </p:nvCxnSpPr>
            <p:spPr>
              <a:xfrm rot="10800000">
                <a:off x="-75" y="363117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6" name="Google Shape;446;p13"/>
              <p:cNvCxnSpPr/>
              <p:nvPr/>
            </p:nvCxnSpPr>
            <p:spPr>
              <a:xfrm rot="10800000">
                <a:off x="-75" y="408775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7" name="Google Shape;447;p13"/>
              <p:cNvCxnSpPr/>
              <p:nvPr/>
            </p:nvCxnSpPr>
            <p:spPr>
              <a:xfrm rot="10800000">
                <a:off x="-75" y="454432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8" name="Google Shape;448;p13"/>
              <p:cNvCxnSpPr/>
              <p:nvPr/>
            </p:nvCxnSpPr>
            <p:spPr>
              <a:xfrm rot="10800000">
                <a:off x="-75" y="500090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449" name="Google Shape;449;p13"/>
          <p:cNvSpPr txBox="1">
            <a:spLocks noGrp="1"/>
          </p:cNvSpPr>
          <p:nvPr>
            <p:ph type="title"/>
          </p:nvPr>
        </p:nvSpPr>
        <p:spPr>
          <a:xfrm>
            <a:off x="1694125" y="1470350"/>
            <a:ext cx="30717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50" name="Google Shape;450;p13"/>
          <p:cNvSpPr txBox="1">
            <a:spLocks noGrp="1"/>
          </p:cNvSpPr>
          <p:nvPr>
            <p:ph type="title" idx="2" hasCustomPrompt="1"/>
          </p:nvPr>
        </p:nvSpPr>
        <p:spPr>
          <a:xfrm>
            <a:off x="740218" y="1423250"/>
            <a:ext cx="953700" cy="8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51" name="Google Shape;451;p13"/>
          <p:cNvSpPr txBox="1">
            <a:spLocks noGrp="1"/>
          </p:cNvSpPr>
          <p:nvPr>
            <p:ph type="subTitle" idx="1"/>
          </p:nvPr>
        </p:nvSpPr>
        <p:spPr>
          <a:xfrm>
            <a:off x="1694125" y="2225925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2" name="Google Shape;452;p13"/>
          <p:cNvSpPr txBox="1">
            <a:spLocks noGrp="1"/>
          </p:cNvSpPr>
          <p:nvPr>
            <p:ph type="title" idx="3"/>
          </p:nvPr>
        </p:nvSpPr>
        <p:spPr>
          <a:xfrm>
            <a:off x="5735775" y="1470350"/>
            <a:ext cx="24582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53" name="Google Shape;453;p13"/>
          <p:cNvSpPr txBox="1">
            <a:spLocks noGrp="1"/>
          </p:cNvSpPr>
          <p:nvPr>
            <p:ph type="title" idx="4" hasCustomPrompt="1"/>
          </p:nvPr>
        </p:nvSpPr>
        <p:spPr>
          <a:xfrm>
            <a:off x="4775783" y="1423250"/>
            <a:ext cx="960000" cy="8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54" name="Google Shape;454;p13"/>
          <p:cNvSpPr txBox="1">
            <a:spLocks noGrp="1"/>
          </p:cNvSpPr>
          <p:nvPr>
            <p:ph type="subTitle" idx="5"/>
          </p:nvPr>
        </p:nvSpPr>
        <p:spPr>
          <a:xfrm>
            <a:off x="5735775" y="2225925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5" name="Google Shape;455;p13"/>
          <p:cNvSpPr txBox="1">
            <a:spLocks noGrp="1"/>
          </p:cNvSpPr>
          <p:nvPr>
            <p:ph type="title" idx="6"/>
          </p:nvPr>
        </p:nvSpPr>
        <p:spPr>
          <a:xfrm>
            <a:off x="1689300" y="3015075"/>
            <a:ext cx="30717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56" name="Google Shape;456;p13"/>
          <p:cNvSpPr txBox="1">
            <a:spLocks noGrp="1"/>
          </p:cNvSpPr>
          <p:nvPr>
            <p:ph type="title" idx="7" hasCustomPrompt="1"/>
          </p:nvPr>
        </p:nvSpPr>
        <p:spPr>
          <a:xfrm>
            <a:off x="734025" y="2968025"/>
            <a:ext cx="953700" cy="8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57" name="Google Shape;457;p13"/>
          <p:cNvSpPr txBox="1">
            <a:spLocks noGrp="1"/>
          </p:cNvSpPr>
          <p:nvPr>
            <p:ph type="subTitle" idx="8"/>
          </p:nvPr>
        </p:nvSpPr>
        <p:spPr>
          <a:xfrm>
            <a:off x="1689300" y="3770625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8" name="Google Shape;458;p13"/>
          <p:cNvSpPr txBox="1">
            <a:spLocks noGrp="1"/>
          </p:cNvSpPr>
          <p:nvPr>
            <p:ph type="title" idx="9"/>
          </p:nvPr>
        </p:nvSpPr>
        <p:spPr>
          <a:xfrm>
            <a:off x="5730950" y="3015075"/>
            <a:ext cx="24630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59" name="Google Shape;459;p13"/>
          <p:cNvSpPr txBox="1">
            <a:spLocks noGrp="1"/>
          </p:cNvSpPr>
          <p:nvPr>
            <p:ph type="title" idx="13" hasCustomPrompt="1"/>
          </p:nvPr>
        </p:nvSpPr>
        <p:spPr>
          <a:xfrm>
            <a:off x="4769550" y="2968025"/>
            <a:ext cx="960000" cy="8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60" name="Google Shape;460;p13"/>
          <p:cNvSpPr txBox="1">
            <a:spLocks noGrp="1"/>
          </p:cNvSpPr>
          <p:nvPr>
            <p:ph type="subTitle" idx="14"/>
          </p:nvPr>
        </p:nvSpPr>
        <p:spPr>
          <a:xfrm>
            <a:off x="5730950" y="3770625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1" name="Google Shape;461;p13"/>
          <p:cNvSpPr txBox="1">
            <a:spLocks noGrp="1"/>
          </p:cNvSpPr>
          <p:nvPr>
            <p:ph type="title" idx="15"/>
          </p:nvPr>
        </p:nvSpPr>
        <p:spPr>
          <a:xfrm>
            <a:off x="720000" y="5212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pic>
        <p:nvPicPr>
          <p:cNvPr id="462" name="Google Shape;462;p13"/>
          <p:cNvPicPr preferRelativeResize="0"/>
          <p:nvPr/>
        </p:nvPicPr>
        <p:blipFill rotWithShape="1">
          <a:blip r:embed="rId2">
            <a:alphaModFix/>
          </a:blip>
          <a:srcRect l="88584" t="31186" b="55558"/>
          <a:stretch/>
        </p:blipFill>
        <p:spPr>
          <a:xfrm>
            <a:off x="237250" y="4587299"/>
            <a:ext cx="261627" cy="303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463" name="Google Shape;463;p13"/>
          <p:cNvPicPr preferRelativeResize="0"/>
          <p:nvPr/>
        </p:nvPicPr>
        <p:blipFill rotWithShape="1">
          <a:blip r:embed="rId2">
            <a:alphaModFix/>
          </a:blip>
          <a:srcRect t="23075" r="88584" b="62117"/>
          <a:stretch/>
        </p:blipFill>
        <p:spPr>
          <a:xfrm>
            <a:off x="413600" y="4098875"/>
            <a:ext cx="261627" cy="339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464" name="Google Shape;464;p13"/>
          <p:cNvPicPr preferRelativeResize="0"/>
          <p:nvPr/>
        </p:nvPicPr>
        <p:blipFill rotWithShape="1">
          <a:blip r:embed="rId3">
            <a:alphaModFix/>
          </a:blip>
          <a:srcRect l="86859" t="20960" b="68473"/>
          <a:stretch/>
        </p:blipFill>
        <p:spPr>
          <a:xfrm>
            <a:off x="829650" y="4674350"/>
            <a:ext cx="293228" cy="235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65" name="Google Shape;465;p13"/>
          <p:cNvPicPr preferRelativeResize="0"/>
          <p:nvPr/>
        </p:nvPicPr>
        <p:blipFill rotWithShape="1">
          <a:blip r:embed="rId2">
            <a:alphaModFix/>
          </a:blip>
          <a:srcRect t="23075" r="88584" b="62117"/>
          <a:stretch/>
        </p:blipFill>
        <p:spPr>
          <a:xfrm>
            <a:off x="8548025" y="677425"/>
            <a:ext cx="261627" cy="339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466" name="Google Shape;466;p13"/>
          <p:cNvPicPr preferRelativeResize="0"/>
          <p:nvPr/>
        </p:nvPicPr>
        <p:blipFill rotWithShape="1">
          <a:blip r:embed="rId2">
            <a:alphaModFix/>
          </a:blip>
          <a:srcRect l="9958" t="40088" r="80549" b="45104"/>
          <a:stretch/>
        </p:blipFill>
        <p:spPr>
          <a:xfrm>
            <a:off x="8453225" y="1107525"/>
            <a:ext cx="261627" cy="407936"/>
          </a:xfrm>
          <a:prstGeom prst="rect">
            <a:avLst/>
          </a:prstGeom>
          <a:noFill/>
          <a:ln>
            <a:noFill/>
          </a:ln>
        </p:spPr>
      </p:pic>
      <p:pic>
        <p:nvPicPr>
          <p:cNvPr id="467" name="Google Shape;467;p13"/>
          <p:cNvPicPr preferRelativeResize="0"/>
          <p:nvPr/>
        </p:nvPicPr>
        <p:blipFill rotWithShape="1">
          <a:blip r:embed="rId3">
            <a:alphaModFix/>
          </a:blip>
          <a:srcRect l="86859" t="20960" b="68473"/>
          <a:stretch/>
        </p:blipFill>
        <p:spPr>
          <a:xfrm>
            <a:off x="8714850" y="1606375"/>
            <a:ext cx="293228" cy="235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BLANK_1_2"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9" name="Google Shape;469;p14"/>
          <p:cNvGrpSpPr/>
          <p:nvPr/>
        </p:nvGrpSpPr>
        <p:grpSpPr>
          <a:xfrm>
            <a:off x="128550" y="126893"/>
            <a:ext cx="8887995" cy="4890320"/>
            <a:chOff x="372900" y="317225"/>
            <a:chExt cx="8399164" cy="4509701"/>
          </a:xfrm>
        </p:grpSpPr>
        <p:sp>
          <p:nvSpPr>
            <p:cNvPr id="470" name="Google Shape;470;p14"/>
            <p:cNvSpPr/>
            <p:nvPr/>
          </p:nvSpPr>
          <p:spPr>
            <a:xfrm>
              <a:off x="372900" y="317225"/>
              <a:ext cx="8398917" cy="4509412"/>
            </a:xfrm>
            <a:custGeom>
              <a:avLst/>
              <a:gdLst/>
              <a:ahLst/>
              <a:cxnLst/>
              <a:rect l="l" t="t" r="r" b="b"/>
              <a:pathLst>
                <a:path w="285362" h="153212" extrusionOk="0">
                  <a:moveTo>
                    <a:pt x="0" y="0"/>
                  </a:moveTo>
                  <a:lnTo>
                    <a:pt x="0" y="153212"/>
                  </a:lnTo>
                  <a:lnTo>
                    <a:pt x="285362" y="153212"/>
                  </a:lnTo>
                  <a:lnTo>
                    <a:pt x="285362" y="0"/>
                  </a:lnTo>
                  <a:lnTo>
                    <a:pt x="273015" y="0"/>
                  </a:lnTo>
                  <a:lnTo>
                    <a:pt x="273015" y="6286"/>
                  </a:lnTo>
                  <a:cubicBezTo>
                    <a:pt x="274242" y="6599"/>
                    <a:pt x="275169" y="7801"/>
                    <a:pt x="275169" y="9217"/>
                  </a:cubicBezTo>
                  <a:cubicBezTo>
                    <a:pt x="275169" y="10882"/>
                    <a:pt x="273916" y="12247"/>
                    <a:pt x="272376" y="12247"/>
                  </a:cubicBezTo>
                  <a:lnTo>
                    <a:pt x="263773" y="12247"/>
                  </a:lnTo>
                  <a:cubicBezTo>
                    <a:pt x="262245" y="12247"/>
                    <a:pt x="260981" y="10882"/>
                    <a:pt x="260981" y="9217"/>
                  </a:cubicBezTo>
                  <a:cubicBezTo>
                    <a:pt x="260981" y="7852"/>
                    <a:pt x="261845" y="6687"/>
                    <a:pt x="263009" y="6324"/>
                  </a:cubicBezTo>
                  <a:lnTo>
                    <a:pt x="263009" y="0"/>
                  </a:lnTo>
                  <a:lnTo>
                    <a:pt x="247819" y="0"/>
                  </a:lnTo>
                  <a:lnTo>
                    <a:pt x="247819" y="6286"/>
                  </a:lnTo>
                  <a:cubicBezTo>
                    <a:pt x="249047" y="6599"/>
                    <a:pt x="249973" y="7801"/>
                    <a:pt x="249973" y="9217"/>
                  </a:cubicBezTo>
                  <a:cubicBezTo>
                    <a:pt x="249973" y="10882"/>
                    <a:pt x="248721" y="12247"/>
                    <a:pt x="247193" y="12247"/>
                  </a:cubicBezTo>
                  <a:lnTo>
                    <a:pt x="238578" y="12247"/>
                  </a:lnTo>
                  <a:cubicBezTo>
                    <a:pt x="237050" y="12247"/>
                    <a:pt x="235798" y="10882"/>
                    <a:pt x="235798" y="9217"/>
                  </a:cubicBezTo>
                  <a:cubicBezTo>
                    <a:pt x="235798" y="7852"/>
                    <a:pt x="236662" y="6687"/>
                    <a:pt x="237814" y="6324"/>
                  </a:cubicBezTo>
                  <a:lnTo>
                    <a:pt x="237814" y="0"/>
                  </a:lnTo>
                  <a:lnTo>
                    <a:pt x="222624" y="0"/>
                  </a:lnTo>
                  <a:lnTo>
                    <a:pt x="222624" y="6286"/>
                  </a:lnTo>
                  <a:cubicBezTo>
                    <a:pt x="223851" y="6599"/>
                    <a:pt x="224778" y="7801"/>
                    <a:pt x="224778" y="9217"/>
                  </a:cubicBezTo>
                  <a:cubicBezTo>
                    <a:pt x="224778" y="10882"/>
                    <a:pt x="223526" y="12247"/>
                    <a:pt x="221998" y="12247"/>
                  </a:cubicBezTo>
                  <a:lnTo>
                    <a:pt x="213383" y="12247"/>
                  </a:lnTo>
                  <a:cubicBezTo>
                    <a:pt x="211855" y="12247"/>
                    <a:pt x="210603" y="10882"/>
                    <a:pt x="210603" y="9217"/>
                  </a:cubicBezTo>
                  <a:cubicBezTo>
                    <a:pt x="210603" y="7852"/>
                    <a:pt x="211467" y="6687"/>
                    <a:pt x="212631" y="6324"/>
                  </a:cubicBezTo>
                  <a:lnTo>
                    <a:pt x="212631" y="0"/>
                  </a:lnTo>
                  <a:lnTo>
                    <a:pt x="197429" y="0"/>
                  </a:lnTo>
                  <a:lnTo>
                    <a:pt x="197429" y="6286"/>
                  </a:lnTo>
                  <a:cubicBezTo>
                    <a:pt x="198656" y="6599"/>
                    <a:pt x="199583" y="7801"/>
                    <a:pt x="199583" y="9217"/>
                  </a:cubicBezTo>
                  <a:cubicBezTo>
                    <a:pt x="199583" y="10882"/>
                    <a:pt x="198331" y="12247"/>
                    <a:pt x="196803" y="12247"/>
                  </a:cubicBezTo>
                  <a:lnTo>
                    <a:pt x="188188" y="12247"/>
                  </a:lnTo>
                  <a:cubicBezTo>
                    <a:pt x="186660" y="12247"/>
                    <a:pt x="185408" y="10882"/>
                    <a:pt x="185408" y="9217"/>
                  </a:cubicBezTo>
                  <a:cubicBezTo>
                    <a:pt x="185408" y="7852"/>
                    <a:pt x="186272" y="6687"/>
                    <a:pt x="187436" y="6324"/>
                  </a:cubicBezTo>
                  <a:lnTo>
                    <a:pt x="187436" y="0"/>
                  </a:lnTo>
                  <a:lnTo>
                    <a:pt x="172234" y="0"/>
                  </a:lnTo>
                  <a:lnTo>
                    <a:pt x="172234" y="6286"/>
                  </a:lnTo>
                  <a:cubicBezTo>
                    <a:pt x="173474" y="6599"/>
                    <a:pt x="174388" y="7801"/>
                    <a:pt x="174388" y="9217"/>
                  </a:cubicBezTo>
                  <a:cubicBezTo>
                    <a:pt x="174388" y="10882"/>
                    <a:pt x="173136" y="12247"/>
                    <a:pt x="171608" y="12247"/>
                  </a:cubicBezTo>
                  <a:lnTo>
                    <a:pt x="162992" y="12247"/>
                  </a:lnTo>
                  <a:cubicBezTo>
                    <a:pt x="161465" y="12247"/>
                    <a:pt x="160212" y="10882"/>
                    <a:pt x="160212" y="9217"/>
                  </a:cubicBezTo>
                  <a:cubicBezTo>
                    <a:pt x="160212" y="7852"/>
                    <a:pt x="161076" y="6687"/>
                    <a:pt x="162241" y="6324"/>
                  </a:cubicBezTo>
                  <a:lnTo>
                    <a:pt x="162241" y="0"/>
                  </a:lnTo>
                  <a:lnTo>
                    <a:pt x="147051" y="0"/>
                  </a:lnTo>
                  <a:lnTo>
                    <a:pt x="147051" y="6286"/>
                  </a:lnTo>
                  <a:cubicBezTo>
                    <a:pt x="148278" y="6599"/>
                    <a:pt x="149205" y="7801"/>
                    <a:pt x="149205" y="9217"/>
                  </a:cubicBezTo>
                  <a:cubicBezTo>
                    <a:pt x="149205" y="10882"/>
                    <a:pt x="147953" y="12247"/>
                    <a:pt x="146425" y="12247"/>
                  </a:cubicBezTo>
                  <a:lnTo>
                    <a:pt x="137810" y="12247"/>
                  </a:lnTo>
                  <a:cubicBezTo>
                    <a:pt x="136282" y="12247"/>
                    <a:pt x="135030" y="10882"/>
                    <a:pt x="135030" y="9217"/>
                  </a:cubicBezTo>
                  <a:cubicBezTo>
                    <a:pt x="135030" y="7852"/>
                    <a:pt x="135894" y="6687"/>
                    <a:pt x="137046" y="6324"/>
                  </a:cubicBezTo>
                  <a:lnTo>
                    <a:pt x="137046" y="0"/>
                  </a:lnTo>
                  <a:lnTo>
                    <a:pt x="121856" y="0"/>
                  </a:lnTo>
                  <a:lnTo>
                    <a:pt x="121856" y="6286"/>
                  </a:lnTo>
                  <a:cubicBezTo>
                    <a:pt x="123083" y="6599"/>
                    <a:pt x="124010" y="7801"/>
                    <a:pt x="124010" y="9217"/>
                  </a:cubicBezTo>
                  <a:cubicBezTo>
                    <a:pt x="124010" y="10882"/>
                    <a:pt x="122758" y="12247"/>
                    <a:pt x="121230" y="12247"/>
                  </a:cubicBezTo>
                  <a:lnTo>
                    <a:pt x="112614" y="12247"/>
                  </a:lnTo>
                  <a:cubicBezTo>
                    <a:pt x="111087" y="12247"/>
                    <a:pt x="109834" y="10882"/>
                    <a:pt x="109834" y="9217"/>
                  </a:cubicBezTo>
                  <a:cubicBezTo>
                    <a:pt x="109834" y="7852"/>
                    <a:pt x="110699" y="6687"/>
                    <a:pt x="111863" y="6324"/>
                  </a:cubicBezTo>
                  <a:lnTo>
                    <a:pt x="111863" y="0"/>
                  </a:lnTo>
                  <a:lnTo>
                    <a:pt x="96661" y="0"/>
                  </a:lnTo>
                  <a:lnTo>
                    <a:pt x="96661" y="6286"/>
                  </a:lnTo>
                  <a:cubicBezTo>
                    <a:pt x="97901" y="6599"/>
                    <a:pt x="98815" y="7801"/>
                    <a:pt x="98815" y="9217"/>
                  </a:cubicBezTo>
                  <a:cubicBezTo>
                    <a:pt x="98815" y="10882"/>
                    <a:pt x="97562" y="12247"/>
                    <a:pt x="96035" y="12247"/>
                  </a:cubicBezTo>
                  <a:lnTo>
                    <a:pt x="87432" y="12247"/>
                  </a:lnTo>
                  <a:cubicBezTo>
                    <a:pt x="85892" y="12247"/>
                    <a:pt x="84639" y="10882"/>
                    <a:pt x="84639" y="9217"/>
                  </a:cubicBezTo>
                  <a:cubicBezTo>
                    <a:pt x="84639" y="7852"/>
                    <a:pt x="85503" y="6687"/>
                    <a:pt x="86668" y="6324"/>
                  </a:cubicBezTo>
                  <a:lnTo>
                    <a:pt x="86668" y="0"/>
                  </a:lnTo>
                  <a:lnTo>
                    <a:pt x="71478" y="0"/>
                  </a:lnTo>
                  <a:lnTo>
                    <a:pt x="71478" y="6286"/>
                  </a:lnTo>
                  <a:cubicBezTo>
                    <a:pt x="72705" y="6599"/>
                    <a:pt x="73632" y="7801"/>
                    <a:pt x="73632" y="9217"/>
                  </a:cubicBezTo>
                  <a:cubicBezTo>
                    <a:pt x="73632" y="10882"/>
                    <a:pt x="72380" y="12247"/>
                    <a:pt x="70840" y="12247"/>
                  </a:cubicBezTo>
                  <a:lnTo>
                    <a:pt x="62237" y="12247"/>
                  </a:lnTo>
                  <a:cubicBezTo>
                    <a:pt x="60696" y="12247"/>
                    <a:pt x="59444" y="10882"/>
                    <a:pt x="59444" y="9217"/>
                  </a:cubicBezTo>
                  <a:cubicBezTo>
                    <a:pt x="59444" y="7852"/>
                    <a:pt x="60308" y="6687"/>
                    <a:pt x="61473" y="6324"/>
                  </a:cubicBezTo>
                  <a:lnTo>
                    <a:pt x="61473" y="0"/>
                  </a:lnTo>
                  <a:lnTo>
                    <a:pt x="46283" y="0"/>
                  </a:lnTo>
                  <a:lnTo>
                    <a:pt x="46283" y="6286"/>
                  </a:lnTo>
                  <a:cubicBezTo>
                    <a:pt x="47510" y="6599"/>
                    <a:pt x="48437" y="7801"/>
                    <a:pt x="48437" y="9217"/>
                  </a:cubicBezTo>
                  <a:cubicBezTo>
                    <a:pt x="48437" y="10882"/>
                    <a:pt x="47185" y="12247"/>
                    <a:pt x="45657" y="12247"/>
                  </a:cubicBezTo>
                  <a:lnTo>
                    <a:pt x="37041" y="12247"/>
                  </a:lnTo>
                  <a:cubicBezTo>
                    <a:pt x="35514" y="12247"/>
                    <a:pt x="34261" y="10882"/>
                    <a:pt x="34261" y="9217"/>
                  </a:cubicBezTo>
                  <a:cubicBezTo>
                    <a:pt x="34261" y="7852"/>
                    <a:pt x="35126" y="6687"/>
                    <a:pt x="36278" y="6324"/>
                  </a:cubicBezTo>
                  <a:lnTo>
                    <a:pt x="36278" y="0"/>
                  </a:lnTo>
                  <a:lnTo>
                    <a:pt x="21088" y="0"/>
                  </a:lnTo>
                  <a:lnTo>
                    <a:pt x="21088" y="6286"/>
                  </a:lnTo>
                  <a:cubicBezTo>
                    <a:pt x="22315" y="6599"/>
                    <a:pt x="23242" y="7801"/>
                    <a:pt x="23242" y="9217"/>
                  </a:cubicBezTo>
                  <a:cubicBezTo>
                    <a:pt x="23242" y="10882"/>
                    <a:pt x="21989" y="12247"/>
                    <a:pt x="20462" y="12247"/>
                  </a:cubicBezTo>
                  <a:lnTo>
                    <a:pt x="11846" y="12247"/>
                  </a:lnTo>
                  <a:cubicBezTo>
                    <a:pt x="10319" y="12247"/>
                    <a:pt x="9066" y="10882"/>
                    <a:pt x="9066" y="9217"/>
                  </a:cubicBezTo>
                  <a:cubicBezTo>
                    <a:pt x="9066" y="7852"/>
                    <a:pt x="9930" y="6687"/>
                    <a:pt x="11095" y="6324"/>
                  </a:cubicBezTo>
                  <a:lnTo>
                    <a:pt x="110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1" name="Google Shape;471;p14"/>
            <p:cNvGrpSpPr/>
            <p:nvPr/>
          </p:nvGrpSpPr>
          <p:grpSpPr>
            <a:xfrm>
              <a:off x="372900" y="317424"/>
              <a:ext cx="8399164" cy="4509502"/>
              <a:chOff x="-75" y="-4650"/>
              <a:chExt cx="9155400" cy="5153127"/>
            </a:xfrm>
          </p:grpSpPr>
          <p:cxnSp>
            <p:nvCxnSpPr>
              <p:cNvPr id="472" name="Google Shape;472;p14"/>
              <p:cNvCxnSpPr/>
              <p:nvPr/>
            </p:nvCxnSpPr>
            <p:spPr>
              <a:xfrm>
                <a:off x="2125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73" name="Google Shape;473;p14"/>
              <p:cNvCxnSpPr/>
              <p:nvPr/>
            </p:nvCxnSpPr>
            <p:spPr>
              <a:xfrm>
                <a:off x="648443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74" name="Google Shape;474;p14"/>
              <p:cNvCxnSpPr/>
              <p:nvPr/>
            </p:nvCxnSpPr>
            <p:spPr>
              <a:xfrm>
                <a:off x="10844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75" name="Google Shape;475;p14"/>
              <p:cNvCxnSpPr/>
              <p:nvPr/>
            </p:nvCxnSpPr>
            <p:spPr>
              <a:xfrm>
                <a:off x="1520363" y="388677"/>
                <a:ext cx="0" cy="4759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76" name="Google Shape;476;p14"/>
              <p:cNvCxnSpPr/>
              <p:nvPr/>
            </p:nvCxnSpPr>
            <p:spPr>
              <a:xfrm>
                <a:off x="1956296" y="399048"/>
                <a:ext cx="0" cy="4749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77" name="Google Shape;477;p14"/>
              <p:cNvCxnSpPr/>
              <p:nvPr/>
            </p:nvCxnSpPr>
            <p:spPr>
              <a:xfrm>
                <a:off x="23922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78" name="Google Shape;478;p14"/>
              <p:cNvCxnSpPr/>
              <p:nvPr/>
            </p:nvCxnSpPr>
            <p:spPr>
              <a:xfrm>
                <a:off x="2828190" y="409389"/>
                <a:ext cx="0" cy="473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79" name="Google Shape;479;p14"/>
              <p:cNvCxnSpPr/>
              <p:nvPr/>
            </p:nvCxnSpPr>
            <p:spPr>
              <a:xfrm>
                <a:off x="32641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0" name="Google Shape;480;p14"/>
              <p:cNvCxnSpPr/>
              <p:nvPr/>
            </p:nvCxnSpPr>
            <p:spPr>
              <a:xfrm>
                <a:off x="3700110" y="409389"/>
                <a:ext cx="0" cy="473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1" name="Google Shape;481;p14"/>
              <p:cNvCxnSpPr/>
              <p:nvPr/>
            </p:nvCxnSpPr>
            <p:spPr>
              <a:xfrm>
                <a:off x="41360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2" name="Google Shape;482;p14"/>
              <p:cNvCxnSpPr/>
              <p:nvPr/>
            </p:nvCxnSpPr>
            <p:spPr>
              <a:xfrm>
                <a:off x="4572004" y="409389"/>
                <a:ext cx="0" cy="473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3" name="Google Shape;483;p14"/>
              <p:cNvCxnSpPr/>
              <p:nvPr/>
            </p:nvCxnSpPr>
            <p:spPr>
              <a:xfrm>
                <a:off x="50079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4" name="Google Shape;484;p14"/>
              <p:cNvCxnSpPr/>
              <p:nvPr/>
            </p:nvCxnSpPr>
            <p:spPr>
              <a:xfrm>
                <a:off x="5443897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5" name="Google Shape;485;p14"/>
              <p:cNvCxnSpPr/>
              <p:nvPr/>
            </p:nvCxnSpPr>
            <p:spPr>
              <a:xfrm>
                <a:off x="58798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6" name="Google Shape;486;p14"/>
              <p:cNvCxnSpPr/>
              <p:nvPr/>
            </p:nvCxnSpPr>
            <p:spPr>
              <a:xfrm>
                <a:off x="6315790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7" name="Google Shape;487;p14"/>
              <p:cNvCxnSpPr/>
              <p:nvPr/>
            </p:nvCxnSpPr>
            <p:spPr>
              <a:xfrm>
                <a:off x="67517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8" name="Google Shape;488;p14"/>
              <p:cNvCxnSpPr/>
              <p:nvPr/>
            </p:nvCxnSpPr>
            <p:spPr>
              <a:xfrm>
                <a:off x="7187711" y="373136"/>
                <a:ext cx="0" cy="47751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9" name="Google Shape;489;p14"/>
              <p:cNvCxnSpPr/>
              <p:nvPr/>
            </p:nvCxnSpPr>
            <p:spPr>
              <a:xfrm>
                <a:off x="7623644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90" name="Google Shape;490;p14"/>
              <p:cNvCxnSpPr/>
              <p:nvPr/>
            </p:nvCxnSpPr>
            <p:spPr>
              <a:xfrm>
                <a:off x="80596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91" name="Google Shape;491;p14"/>
              <p:cNvCxnSpPr/>
              <p:nvPr/>
            </p:nvCxnSpPr>
            <p:spPr>
              <a:xfrm>
                <a:off x="8495538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92" name="Google Shape;492;p14"/>
              <p:cNvCxnSpPr/>
              <p:nvPr/>
            </p:nvCxnSpPr>
            <p:spPr>
              <a:xfrm>
                <a:off x="89315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93" name="Google Shape;493;p14"/>
              <p:cNvCxnSpPr/>
              <p:nvPr/>
            </p:nvCxnSpPr>
            <p:spPr>
              <a:xfrm rot="10800000">
                <a:off x="-75" y="43515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94" name="Google Shape;494;p14"/>
              <p:cNvCxnSpPr/>
              <p:nvPr/>
            </p:nvCxnSpPr>
            <p:spPr>
              <a:xfrm rot="10800000">
                <a:off x="-75" y="89172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95" name="Google Shape;495;p14"/>
              <p:cNvCxnSpPr/>
              <p:nvPr/>
            </p:nvCxnSpPr>
            <p:spPr>
              <a:xfrm rot="10800000">
                <a:off x="-75" y="134830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96" name="Google Shape;496;p14"/>
              <p:cNvCxnSpPr/>
              <p:nvPr/>
            </p:nvCxnSpPr>
            <p:spPr>
              <a:xfrm rot="10800000">
                <a:off x="-75" y="180487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97" name="Google Shape;497;p14"/>
              <p:cNvCxnSpPr/>
              <p:nvPr/>
            </p:nvCxnSpPr>
            <p:spPr>
              <a:xfrm rot="10800000">
                <a:off x="-75" y="226145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98" name="Google Shape;498;p14"/>
              <p:cNvCxnSpPr/>
              <p:nvPr/>
            </p:nvCxnSpPr>
            <p:spPr>
              <a:xfrm rot="10800000">
                <a:off x="-75" y="271802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99" name="Google Shape;499;p14"/>
              <p:cNvCxnSpPr/>
              <p:nvPr/>
            </p:nvCxnSpPr>
            <p:spPr>
              <a:xfrm rot="10800000">
                <a:off x="-75" y="317460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00" name="Google Shape;500;p14"/>
              <p:cNvCxnSpPr/>
              <p:nvPr/>
            </p:nvCxnSpPr>
            <p:spPr>
              <a:xfrm rot="10800000">
                <a:off x="-75" y="363117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01" name="Google Shape;501;p14"/>
              <p:cNvCxnSpPr/>
              <p:nvPr/>
            </p:nvCxnSpPr>
            <p:spPr>
              <a:xfrm rot="10800000">
                <a:off x="-75" y="408775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02" name="Google Shape;502;p14"/>
              <p:cNvCxnSpPr/>
              <p:nvPr/>
            </p:nvCxnSpPr>
            <p:spPr>
              <a:xfrm rot="10800000">
                <a:off x="-75" y="454432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03" name="Google Shape;503;p14"/>
              <p:cNvCxnSpPr/>
              <p:nvPr/>
            </p:nvCxnSpPr>
            <p:spPr>
              <a:xfrm rot="10800000">
                <a:off x="-75" y="500090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504" name="Google Shape;504;p14"/>
          <p:cNvSpPr txBox="1">
            <a:spLocks noGrp="1"/>
          </p:cNvSpPr>
          <p:nvPr>
            <p:ph type="title"/>
          </p:nvPr>
        </p:nvSpPr>
        <p:spPr>
          <a:xfrm>
            <a:off x="1902500" y="1381875"/>
            <a:ext cx="2706600" cy="8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 b="1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05" name="Google Shape;505;p14"/>
          <p:cNvSpPr txBox="1">
            <a:spLocks noGrp="1"/>
          </p:cNvSpPr>
          <p:nvPr>
            <p:ph type="title" idx="2" hasCustomPrompt="1"/>
          </p:nvPr>
        </p:nvSpPr>
        <p:spPr>
          <a:xfrm>
            <a:off x="719993" y="1381875"/>
            <a:ext cx="953700" cy="8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06" name="Google Shape;506;p14"/>
          <p:cNvSpPr txBox="1">
            <a:spLocks noGrp="1"/>
          </p:cNvSpPr>
          <p:nvPr>
            <p:ph type="subTitle" idx="1"/>
          </p:nvPr>
        </p:nvSpPr>
        <p:spPr>
          <a:xfrm>
            <a:off x="4936750" y="1383375"/>
            <a:ext cx="2336400" cy="8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7" name="Google Shape;507;p14"/>
          <p:cNvSpPr txBox="1">
            <a:spLocks noGrp="1"/>
          </p:cNvSpPr>
          <p:nvPr>
            <p:ph type="title" idx="3"/>
          </p:nvPr>
        </p:nvSpPr>
        <p:spPr>
          <a:xfrm>
            <a:off x="1902500" y="2592170"/>
            <a:ext cx="2706600" cy="8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 b="1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08" name="Google Shape;508;p14"/>
          <p:cNvSpPr txBox="1">
            <a:spLocks noGrp="1"/>
          </p:cNvSpPr>
          <p:nvPr>
            <p:ph type="title" idx="4" hasCustomPrompt="1"/>
          </p:nvPr>
        </p:nvSpPr>
        <p:spPr>
          <a:xfrm>
            <a:off x="719993" y="2592170"/>
            <a:ext cx="960000" cy="8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09" name="Google Shape;509;p14"/>
          <p:cNvSpPr txBox="1">
            <a:spLocks noGrp="1"/>
          </p:cNvSpPr>
          <p:nvPr>
            <p:ph type="subTitle" idx="5"/>
          </p:nvPr>
        </p:nvSpPr>
        <p:spPr>
          <a:xfrm>
            <a:off x="4936750" y="2593670"/>
            <a:ext cx="2336400" cy="8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0" name="Google Shape;510;p14"/>
          <p:cNvSpPr txBox="1">
            <a:spLocks noGrp="1"/>
          </p:cNvSpPr>
          <p:nvPr>
            <p:ph type="title" idx="6"/>
          </p:nvPr>
        </p:nvSpPr>
        <p:spPr>
          <a:xfrm>
            <a:off x="1902500" y="3800975"/>
            <a:ext cx="2706600" cy="8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 b="1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11" name="Google Shape;511;p14"/>
          <p:cNvSpPr txBox="1">
            <a:spLocks noGrp="1"/>
          </p:cNvSpPr>
          <p:nvPr>
            <p:ph type="title" idx="7" hasCustomPrompt="1"/>
          </p:nvPr>
        </p:nvSpPr>
        <p:spPr>
          <a:xfrm>
            <a:off x="719993" y="3800975"/>
            <a:ext cx="953700" cy="8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12" name="Google Shape;512;p14"/>
          <p:cNvSpPr txBox="1">
            <a:spLocks noGrp="1"/>
          </p:cNvSpPr>
          <p:nvPr>
            <p:ph type="subTitle" idx="8"/>
          </p:nvPr>
        </p:nvSpPr>
        <p:spPr>
          <a:xfrm>
            <a:off x="4936750" y="3802475"/>
            <a:ext cx="2336400" cy="8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3" name="Google Shape;513;p14"/>
          <p:cNvSpPr txBox="1">
            <a:spLocks noGrp="1"/>
          </p:cNvSpPr>
          <p:nvPr>
            <p:ph type="title" idx="9"/>
          </p:nvPr>
        </p:nvSpPr>
        <p:spPr>
          <a:xfrm>
            <a:off x="720000" y="5212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pic>
        <p:nvPicPr>
          <p:cNvPr id="514" name="Google Shape;514;p14"/>
          <p:cNvPicPr preferRelativeResize="0"/>
          <p:nvPr/>
        </p:nvPicPr>
        <p:blipFill rotWithShape="1">
          <a:blip r:embed="rId2">
            <a:alphaModFix/>
          </a:blip>
          <a:srcRect l="88584" t="31186" b="55558"/>
          <a:stretch/>
        </p:blipFill>
        <p:spPr>
          <a:xfrm>
            <a:off x="237250" y="4587299"/>
            <a:ext cx="261627" cy="303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515" name="Google Shape;515;p14"/>
          <p:cNvPicPr preferRelativeResize="0"/>
          <p:nvPr/>
        </p:nvPicPr>
        <p:blipFill rotWithShape="1">
          <a:blip r:embed="rId2">
            <a:alphaModFix/>
          </a:blip>
          <a:srcRect t="23075" r="88584" b="62117"/>
          <a:stretch/>
        </p:blipFill>
        <p:spPr>
          <a:xfrm>
            <a:off x="413600" y="4098875"/>
            <a:ext cx="261627" cy="339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516" name="Google Shape;516;p14"/>
          <p:cNvPicPr preferRelativeResize="0"/>
          <p:nvPr/>
        </p:nvPicPr>
        <p:blipFill rotWithShape="1">
          <a:blip r:embed="rId3">
            <a:alphaModFix/>
          </a:blip>
          <a:srcRect l="86859" t="20960" b="68473"/>
          <a:stretch/>
        </p:blipFill>
        <p:spPr>
          <a:xfrm>
            <a:off x="829650" y="4674350"/>
            <a:ext cx="293228" cy="235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517" name="Google Shape;517;p14"/>
          <p:cNvPicPr preferRelativeResize="0"/>
          <p:nvPr/>
        </p:nvPicPr>
        <p:blipFill rotWithShape="1">
          <a:blip r:embed="rId2">
            <a:alphaModFix/>
          </a:blip>
          <a:srcRect t="23075" r="88584" b="62117"/>
          <a:stretch/>
        </p:blipFill>
        <p:spPr>
          <a:xfrm>
            <a:off x="8548025" y="677425"/>
            <a:ext cx="261627" cy="339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518" name="Google Shape;518;p14"/>
          <p:cNvPicPr preferRelativeResize="0"/>
          <p:nvPr/>
        </p:nvPicPr>
        <p:blipFill rotWithShape="1">
          <a:blip r:embed="rId2">
            <a:alphaModFix/>
          </a:blip>
          <a:srcRect l="9958" t="40088" r="80549" b="45104"/>
          <a:stretch/>
        </p:blipFill>
        <p:spPr>
          <a:xfrm>
            <a:off x="8453225" y="1107525"/>
            <a:ext cx="261627" cy="407936"/>
          </a:xfrm>
          <a:prstGeom prst="rect">
            <a:avLst/>
          </a:prstGeom>
          <a:noFill/>
          <a:ln>
            <a:noFill/>
          </a:ln>
        </p:spPr>
      </p:pic>
      <p:pic>
        <p:nvPicPr>
          <p:cNvPr id="519" name="Google Shape;519;p14"/>
          <p:cNvPicPr preferRelativeResize="0"/>
          <p:nvPr/>
        </p:nvPicPr>
        <p:blipFill rotWithShape="1">
          <a:blip r:embed="rId3">
            <a:alphaModFix/>
          </a:blip>
          <a:srcRect l="86859" t="20960" b="68473"/>
          <a:stretch/>
        </p:blipFill>
        <p:spPr>
          <a:xfrm>
            <a:off x="8714850" y="1606375"/>
            <a:ext cx="293228" cy="235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1" name="Google Shape;521;p15"/>
          <p:cNvGrpSpPr/>
          <p:nvPr/>
        </p:nvGrpSpPr>
        <p:grpSpPr>
          <a:xfrm>
            <a:off x="372900" y="317225"/>
            <a:ext cx="8399164" cy="4509701"/>
            <a:chOff x="372900" y="317225"/>
            <a:chExt cx="8399164" cy="4509701"/>
          </a:xfrm>
        </p:grpSpPr>
        <p:sp>
          <p:nvSpPr>
            <p:cNvPr id="522" name="Google Shape;522;p15"/>
            <p:cNvSpPr/>
            <p:nvPr/>
          </p:nvSpPr>
          <p:spPr>
            <a:xfrm>
              <a:off x="372900" y="317225"/>
              <a:ext cx="8398917" cy="4509412"/>
            </a:xfrm>
            <a:custGeom>
              <a:avLst/>
              <a:gdLst/>
              <a:ahLst/>
              <a:cxnLst/>
              <a:rect l="l" t="t" r="r" b="b"/>
              <a:pathLst>
                <a:path w="285362" h="153212" extrusionOk="0">
                  <a:moveTo>
                    <a:pt x="0" y="0"/>
                  </a:moveTo>
                  <a:lnTo>
                    <a:pt x="0" y="153212"/>
                  </a:lnTo>
                  <a:lnTo>
                    <a:pt x="285362" y="153212"/>
                  </a:lnTo>
                  <a:lnTo>
                    <a:pt x="285362" y="0"/>
                  </a:lnTo>
                  <a:lnTo>
                    <a:pt x="273015" y="0"/>
                  </a:lnTo>
                  <a:lnTo>
                    <a:pt x="273015" y="6286"/>
                  </a:lnTo>
                  <a:cubicBezTo>
                    <a:pt x="274242" y="6599"/>
                    <a:pt x="275169" y="7801"/>
                    <a:pt x="275169" y="9217"/>
                  </a:cubicBezTo>
                  <a:cubicBezTo>
                    <a:pt x="275169" y="10882"/>
                    <a:pt x="273916" y="12247"/>
                    <a:pt x="272376" y="12247"/>
                  </a:cubicBezTo>
                  <a:lnTo>
                    <a:pt x="263773" y="12247"/>
                  </a:lnTo>
                  <a:cubicBezTo>
                    <a:pt x="262245" y="12247"/>
                    <a:pt x="260981" y="10882"/>
                    <a:pt x="260981" y="9217"/>
                  </a:cubicBezTo>
                  <a:cubicBezTo>
                    <a:pt x="260981" y="7852"/>
                    <a:pt x="261845" y="6687"/>
                    <a:pt x="263009" y="6324"/>
                  </a:cubicBezTo>
                  <a:lnTo>
                    <a:pt x="263009" y="0"/>
                  </a:lnTo>
                  <a:lnTo>
                    <a:pt x="247819" y="0"/>
                  </a:lnTo>
                  <a:lnTo>
                    <a:pt x="247819" y="6286"/>
                  </a:lnTo>
                  <a:cubicBezTo>
                    <a:pt x="249047" y="6599"/>
                    <a:pt x="249973" y="7801"/>
                    <a:pt x="249973" y="9217"/>
                  </a:cubicBezTo>
                  <a:cubicBezTo>
                    <a:pt x="249973" y="10882"/>
                    <a:pt x="248721" y="12247"/>
                    <a:pt x="247193" y="12247"/>
                  </a:cubicBezTo>
                  <a:lnTo>
                    <a:pt x="238578" y="12247"/>
                  </a:lnTo>
                  <a:cubicBezTo>
                    <a:pt x="237050" y="12247"/>
                    <a:pt x="235798" y="10882"/>
                    <a:pt x="235798" y="9217"/>
                  </a:cubicBezTo>
                  <a:cubicBezTo>
                    <a:pt x="235798" y="7852"/>
                    <a:pt x="236662" y="6687"/>
                    <a:pt x="237814" y="6324"/>
                  </a:cubicBezTo>
                  <a:lnTo>
                    <a:pt x="237814" y="0"/>
                  </a:lnTo>
                  <a:lnTo>
                    <a:pt x="222624" y="0"/>
                  </a:lnTo>
                  <a:lnTo>
                    <a:pt x="222624" y="6286"/>
                  </a:lnTo>
                  <a:cubicBezTo>
                    <a:pt x="223851" y="6599"/>
                    <a:pt x="224778" y="7801"/>
                    <a:pt x="224778" y="9217"/>
                  </a:cubicBezTo>
                  <a:cubicBezTo>
                    <a:pt x="224778" y="10882"/>
                    <a:pt x="223526" y="12247"/>
                    <a:pt x="221998" y="12247"/>
                  </a:cubicBezTo>
                  <a:lnTo>
                    <a:pt x="213383" y="12247"/>
                  </a:lnTo>
                  <a:cubicBezTo>
                    <a:pt x="211855" y="12247"/>
                    <a:pt x="210603" y="10882"/>
                    <a:pt x="210603" y="9217"/>
                  </a:cubicBezTo>
                  <a:cubicBezTo>
                    <a:pt x="210603" y="7852"/>
                    <a:pt x="211467" y="6687"/>
                    <a:pt x="212631" y="6324"/>
                  </a:cubicBezTo>
                  <a:lnTo>
                    <a:pt x="212631" y="0"/>
                  </a:lnTo>
                  <a:lnTo>
                    <a:pt x="197429" y="0"/>
                  </a:lnTo>
                  <a:lnTo>
                    <a:pt x="197429" y="6286"/>
                  </a:lnTo>
                  <a:cubicBezTo>
                    <a:pt x="198656" y="6599"/>
                    <a:pt x="199583" y="7801"/>
                    <a:pt x="199583" y="9217"/>
                  </a:cubicBezTo>
                  <a:cubicBezTo>
                    <a:pt x="199583" y="10882"/>
                    <a:pt x="198331" y="12247"/>
                    <a:pt x="196803" y="12247"/>
                  </a:cubicBezTo>
                  <a:lnTo>
                    <a:pt x="188188" y="12247"/>
                  </a:lnTo>
                  <a:cubicBezTo>
                    <a:pt x="186660" y="12247"/>
                    <a:pt x="185408" y="10882"/>
                    <a:pt x="185408" y="9217"/>
                  </a:cubicBezTo>
                  <a:cubicBezTo>
                    <a:pt x="185408" y="7852"/>
                    <a:pt x="186272" y="6687"/>
                    <a:pt x="187436" y="6324"/>
                  </a:cubicBezTo>
                  <a:lnTo>
                    <a:pt x="187436" y="0"/>
                  </a:lnTo>
                  <a:lnTo>
                    <a:pt x="172234" y="0"/>
                  </a:lnTo>
                  <a:lnTo>
                    <a:pt x="172234" y="6286"/>
                  </a:lnTo>
                  <a:cubicBezTo>
                    <a:pt x="173474" y="6599"/>
                    <a:pt x="174388" y="7801"/>
                    <a:pt x="174388" y="9217"/>
                  </a:cubicBezTo>
                  <a:cubicBezTo>
                    <a:pt x="174388" y="10882"/>
                    <a:pt x="173136" y="12247"/>
                    <a:pt x="171608" y="12247"/>
                  </a:cubicBezTo>
                  <a:lnTo>
                    <a:pt x="162992" y="12247"/>
                  </a:lnTo>
                  <a:cubicBezTo>
                    <a:pt x="161465" y="12247"/>
                    <a:pt x="160212" y="10882"/>
                    <a:pt x="160212" y="9217"/>
                  </a:cubicBezTo>
                  <a:cubicBezTo>
                    <a:pt x="160212" y="7852"/>
                    <a:pt x="161076" y="6687"/>
                    <a:pt x="162241" y="6324"/>
                  </a:cubicBezTo>
                  <a:lnTo>
                    <a:pt x="162241" y="0"/>
                  </a:lnTo>
                  <a:lnTo>
                    <a:pt x="147051" y="0"/>
                  </a:lnTo>
                  <a:lnTo>
                    <a:pt x="147051" y="6286"/>
                  </a:lnTo>
                  <a:cubicBezTo>
                    <a:pt x="148278" y="6599"/>
                    <a:pt x="149205" y="7801"/>
                    <a:pt x="149205" y="9217"/>
                  </a:cubicBezTo>
                  <a:cubicBezTo>
                    <a:pt x="149205" y="10882"/>
                    <a:pt x="147953" y="12247"/>
                    <a:pt x="146425" y="12247"/>
                  </a:cubicBezTo>
                  <a:lnTo>
                    <a:pt x="137810" y="12247"/>
                  </a:lnTo>
                  <a:cubicBezTo>
                    <a:pt x="136282" y="12247"/>
                    <a:pt x="135030" y="10882"/>
                    <a:pt x="135030" y="9217"/>
                  </a:cubicBezTo>
                  <a:cubicBezTo>
                    <a:pt x="135030" y="7852"/>
                    <a:pt x="135894" y="6687"/>
                    <a:pt x="137046" y="6324"/>
                  </a:cubicBezTo>
                  <a:lnTo>
                    <a:pt x="137046" y="0"/>
                  </a:lnTo>
                  <a:lnTo>
                    <a:pt x="121856" y="0"/>
                  </a:lnTo>
                  <a:lnTo>
                    <a:pt x="121856" y="6286"/>
                  </a:lnTo>
                  <a:cubicBezTo>
                    <a:pt x="123083" y="6599"/>
                    <a:pt x="124010" y="7801"/>
                    <a:pt x="124010" y="9217"/>
                  </a:cubicBezTo>
                  <a:cubicBezTo>
                    <a:pt x="124010" y="10882"/>
                    <a:pt x="122758" y="12247"/>
                    <a:pt x="121230" y="12247"/>
                  </a:cubicBezTo>
                  <a:lnTo>
                    <a:pt x="112614" y="12247"/>
                  </a:lnTo>
                  <a:cubicBezTo>
                    <a:pt x="111087" y="12247"/>
                    <a:pt x="109834" y="10882"/>
                    <a:pt x="109834" y="9217"/>
                  </a:cubicBezTo>
                  <a:cubicBezTo>
                    <a:pt x="109834" y="7852"/>
                    <a:pt x="110699" y="6687"/>
                    <a:pt x="111863" y="6324"/>
                  </a:cubicBezTo>
                  <a:lnTo>
                    <a:pt x="111863" y="0"/>
                  </a:lnTo>
                  <a:lnTo>
                    <a:pt x="96661" y="0"/>
                  </a:lnTo>
                  <a:lnTo>
                    <a:pt x="96661" y="6286"/>
                  </a:lnTo>
                  <a:cubicBezTo>
                    <a:pt x="97901" y="6599"/>
                    <a:pt x="98815" y="7801"/>
                    <a:pt x="98815" y="9217"/>
                  </a:cubicBezTo>
                  <a:cubicBezTo>
                    <a:pt x="98815" y="10882"/>
                    <a:pt x="97562" y="12247"/>
                    <a:pt x="96035" y="12247"/>
                  </a:cubicBezTo>
                  <a:lnTo>
                    <a:pt x="87432" y="12247"/>
                  </a:lnTo>
                  <a:cubicBezTo>
                    <a:pt x="85892" y="12247"/>
                    <a:pt x="84639" y="10882"/>
                    <a:pt x="84639" y="9217"/>
                  </a:cubicBezTo>
                  <a:cubicBezTo>
                    <a:pt x="84639" y="7852"/>
                    <a:pt x="85503" y="6687"/>
                    <a:pt x="86668" y="6324"/>
                  </a:cubicBezTo>
                  <a:lnTo>
                    <a:pt x="86668" y="0"/>
                  </a:lnTo>
                  <a:lnTo>
                    <a:pt x="71478" y="0"/>
                  </a:lnTo>
                  <a:lnTo>
                    <a:pt x="71478" y="6286"/>
                  </a:lnTo>
                  <a:cubicBezTo>
                    <a:pt x="72705" y="6599"/>
                    <a:pt x="73632" y="7801"/>
                    <a:pt x="73632" y="9217"/>
                  </a:cubicBezTo>
                  <a:cubicBezTo>
                    <a:pt x="73632" y="10882"/>
                    <a:pt x="72380" y="12247"/>
                    <a:pt x="70840" y="12247"/>
                  </a:cubicBezTo>
                  <a:lnTo>
                    <a:pt x="62237" y="12247"/>
                  </a:lnTo>
                  <a:cubicBezTo>
                    <a:pt x="60696" y="12247"/>
                    <a:pt x="59444" y="10882"/>
                    <a:pt x="59444" y="9217"/>
                  </a:cubicBezTo>
                  <a:cubicBezTo>
                    <a:pt x="59444" y="7852"/>
                    <a:pt x="60308" y="6687"/>
                    <a:pt x="61473" y="6324"/>
                  </a:cubicBezTo>
                  <a:lnTo>
                    <a:pt x="61473" y="0"/>
                  </a:lnTo>
                  <a:lnTo>
                    <a:pt x="46283" y="0"/>
                  </a:lnTo>
                  <a:lnTo>
                    <a:pt x="46283" y="6286"/>
                  </a:lnTo>
                  <a:cubicBezTo>
                    <a:pt x="47510" y="6599"/>
                    <a:pt x="48437" y="7801"/>
                    <a:pt x="48437" y="9217"/>
                  </a:cubicBezTo>
                  <a:cubicBezTo>
                    <a:pt x="48437" y="10882"/>
                    <a:pt x="47185" y="12247"/>
                    <a:pt x="45657" y="12247"/>
                  </a:cubicBezTo>
                  <a:lnTo>
                    <a:pt x="37041" y="12247"/>
                  </a:lnTo>
                  <a:cubicBezTo>
                    <a:pt x="35514" y="12247"/>
                    <a:pt x="34261" y="10882"/>
                    <a:pt x="34261" y="9217"/>
                  </a:cubicBezTo>
                  <a:cubicBezTo>
                    <a:pt x="34261" y="7852"/>
                    <a:pt x="35126" y="6687"/>
                    <a:pt x="36278" y="6324"/>
                  </a:cubicBezTo>
                  <a:lnTo>
                    <a:pt x="36278" y="0"/>
                  </a:lnTo>
                  <a:lnTo>
                    <a:pt x="21088" y="0"/>
                  </a:lnTo>
                  <a:lnTo>
                    <a:pt x="21088" y="6286"/>
                  </a:lnTo>
                  <a:cubicBezTo>
                    <a:pt x="22315" y="6599"/>
                    <a:pt x="23242" y="7801"/>
                    <a:pt x="23242" y="9217"/>
                  </a:cubicBezTo>
                  <a:cubicBezTo>
                    <a:pt x="23242" y="10882"/>
                    <a:pt x="21989" y="12247"/>
                    <a:pt x="20462" y="12247"/>
                  </a:cubicBezTo>
                  <a:lnTo>
                    <a:pt x="11846" y="12247"/>
                  </a:lnTo>
                  <a:cubicBezTo>
                    <a:pt x="10319" y="12247"/>
                    <a:pt x="9066" y="10882"/>
                    <a:pt x="9066" y="9217"/>
                  </a:cubicBezTo>
                  <a:cubicBezTo>
                    <a:pt x="9066" y="7852"/>
                    <a:pt x="9930" y="6687"/>
                    <a:pt x="11095" y="6324"/>
                  </a:cubicBezTo>
                  <a:lnTo>
                    <a:pt x="110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23" name="Google Shape;523;p15"/>
            <p:cNvGrpSpPr/>
            <p:nvPr/>
          </p:nvGrpSpPr>
          <p:grpSpPr>
            <a:xfrm>
              <a:off x="372900" y="317424"/>
              <a:ext cx="8399164" cy="4509502"/>
              <a:chOff x="-75" y="-4650"/>
              <a:chExt cx="9155400" cy="5153127"/>
            </a:xfrm>
          </p:grpSpPr>
          <p:cxnSp>
            <p:nvCxnSpPr>
              <p:cNvPr id="524" name="Google Shape;524;p15"/>
              <p:cNvCxnSpPr/>
              <p:nvPr/>
            </p:nvCxnSpPr>
            <p:spPr>
              <a:xfrm>
                <a:off x="2125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25" name="Google Shape;525;p15"/>
              <p:cNvCxnSpPr/>
              <p:nvPr/>
            </p:nvCxnSpPr>
            <p:spPr>
              <a:xfrm>
                <a:off x="648443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26" name="Google Shape;526;p15"/>
              <p:cNvCxnSpPr/>
              <p:nvPr/>
            </p:nvCxnSpPr>
            <p:spPr>
              <a:xfrm>
                <a:off x="10844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27" name="Google Shape;527;p15"/>
              <p:cNvCxnSpPr/>
              <p:nvPr/>
            </p:nvCxnSpPr>
            <p:spPr>
              <a:xfrm>
                <a:off x="1520363" y="388677"/>
                <a:ext cx="0" cy="4759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28" name="Google Shape;528;p15"/>
              <p:cNvCxnSpPr/>
              <p:nvPr/>
            </p:nvCxnSpPr>
            <p:spPr>
              <a:xfrm>
                <a:off x="1956296" y="399048"/>
                <a:ext cx="0" cy="4749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29" name="Google Shape;529;p15"/>
              <p:cNvCxnSpPr/>
              <p:nvPr/>
            </p:nvCxnSpPr>
            <p:spPr>
              <a:xfrm>
                <a:off x="23922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30" name="Google Shape;530;p15"/>
              <p:cNvCxnSpPr/>
              <p:nvPr/>
            </p:nvCxnSpPr>
            <p:spPr>
              <a:xfrm>
                <a:off x="2828190" y="409389"/>
                <a:ext cx="0" cy="473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31" name="Google Shape;531;p15"/>
              <p:cNvCxnSpPr/>
              <p:nvPr/>
            </p:nvCxnSpPr>
            <p:spPr>
              <a:xfrm>
                <a:off x="32641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32" name="Google Shape;532;p15"/>
              <p:cNvCxnSpPr/>
              <p:nvPr/>
            </p:nvCxnSpPr>
            <p:spPr>
              <a:xfrm>
                <a:off x="3700110" y="409389"/>
                <a:ext cx="0" cy="473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33" name="Google Shape;533;p15"/>
              <p:cNvCxnSpPr/>
              <p:nvPr/>
            </p:nvCxnSpPr>
            <p:spPr>
              <a:xfrm>
                <a:off x="41360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34" name="Google Shape;534;p15"/>
              <p:cNvCxnSpPr/>
              <p:nvPr/>
            </p:nvCxnSpPr>
            <p:spPr>
              <a:xfrm>
                <a:off x="4572004" y="409389"/>
                <a:ext cx="0" cy="473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35" name="Google Shape;535;p15"/>
              <p:cNvCxnSpPr/>
              <p:nvPr/>
            </p:nvCxnSpPr>
            <p:spPr>
              <a:xfrm>
                <a:off x="50079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36" name="Google Shape;536;p15"/>
              <p:cNvCxnSpPr/>
              <p:nvPr/>
            </p:nvCxnSpPr>
            <p:spPr>
              <a:xfrm>
                <a:off x="5443897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37" name="Google Shape;537;p15"/>
              <p:cNvCxnSpPr/>
              <p:nvPr/>
            </p:nvCxnSpPr>
            <p:spPr>
              <a:xfrm>
                <a:off x="58798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38" name="Google Shape;538;p15"/>
              <p:cNvCxnSpPr/>
              <p:nvPr/>
            </p:nvCxnSpPr>
            <p:spPr>
              <a:xfrm>
                <a:off x="6315790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39" name="Google Shape;539;p15"/>
              <p:cNvCxnSpPr/>
              <p:nvPr/>
            </p:nvCxnSpPr>
            <p:spPr>
              <a:xfrm>
                <a:off x="67517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40" name="Google Shape;540;p15"/>
              <p:cNvCxnSpPr/>
              <p:nvPr/>
            </p:nvCxnSpPr>
            <p:spPr>
              <a:xfrm>
                <a:off x="7187711" y="373136"/>
                <a:ext cx="0" cy="47751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41" name="Google Shape;541;p15"/>
              <p:cNvCxnSpPr/>
              <p:nvPr/>
            </p:nvCxnSpPr>
            <p:spPr>
              <a:xfrm>
                <a:off x="7623644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42" name="Google Shape;542;p15"/>
              <p:cNvCxnSpPr/>
              <p:nvPr/>
            </p:nvCxnSpPr>
            <p:spPr>
              <a:xfrm>
                <a:off x="80596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43" name="Google Shape;543;p15"/>
              <p:cNvCxnSpPr/>
              <p:nvPr/>
            </p:nvCxnSpPr>
            <p:spPr>
              <a:xfrm>
                <a:off x="8495538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44" name="Google Shape;544;p15"/>
              <p:cNvCxnSpPr/>
              <p:nvPr/>
            </p:nvCxnSpPr>
            <p:spPr>
              <a:xfrm>
                <a:off x="89315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45" name="Google Shape;545;p15"/>
              <p:cNvCxnSpPr/>
              <p:nvPr/>
            </p:nvCxnSpPr>
            <p:spPr>
              <a:xfrm rot="10800000">
                <a:off x="-75" y="43515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46" name="Google Shape;546;p15"/>
              <p:cNvCxnSpPr/>
              <p:nvPr/>
            </p:nvCxnSpPr>
            <p:spPr>
              <a:xfrm rot="10800000">
                <a:off x="-75" y="89172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47" name="Google Shape;547;p15"/>
              <p:cNvCxnSpPr/>
              <p:nvPr/>
            </p:nvCxnSpPr>
            <p:spPr>
              <a:xfrm rot="10800000">
                <a:off x="-75" y="134830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48" name="Google Shape;548;p15"/>
              <p:cNvCxnSpPr/>
              <p:nvPr/>
            </p:nvCxnSpPr>
            <p:spPr>
              <a:xfrm rot="10800000">
                <a:off x="-75" y="180487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49" name="Google Shape;549;p15"/>
              <p:cNvCxnSpPr/>
              <p:nvPr/>
            </p:nvCxnSpPr>
            <p:spPr>
              <a:xfrm rot="10800000">
                <a:off x="-75" y="226145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0" name="Google Shape;550;p15"/>
              <p:cNvCxnSpPr/>
              <p:nvPr/>
            </p:nvCxnSpPr>
            <p:spPr>
              <a:xfrm rot="10800000">
                <a:off x="-75" y="271802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1" name="Google Shape;551;p15"/>
              <p:cNvCxnSpPr/>
              <p:nvPr/>
            </p:nvCxnSpPr>
            <p:spPr>
              <a:xfrm rot="10800000">
                <a:off x="-75" y="317460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2" name="Google Shape;552;p15"/>
              <p:cNvCxnSpPr/>
              <p:nvPr/>
            </p:nvCxnSpPr>
            <p:spPr>
              <a:xfrm rot="10800000">
                <a:off x="-75" y="363117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3" name="Google Shape;553;p15"/>
              <p:cNvCxnSpPr/>
              <p:nvPr/>
            </p:nvCxnSpPr>
            <p:spPr>
              <a:xfrm rot="10800000">
                <a:off x="-75" y="408775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4" name="Google Shape;554;p15"/>
              <p:cNvCxnSpPr/>
              <p:nvPr/>
            </p:nvCxnSpPr>
            <p:spPr>
              <a:xfrm rot="10800000">
                <a:off x="-75" y="454432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5" name="Google Shape;555;p15"/>
              <p:cNvCxnSpPr/>
              <p:nvPr/>
            </p:nvCxnSpPr>
            <p:spPr>
              <a:xfrm rot="10800000">
                <a:off x="-75" y="500090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556" name="Google Shape;556;p15"/>
          <p:cNvSpPr txBox="1">
            <a:spLocks noGrp="1"/>
          </p:cNvSpPr>
          <p:nvPr>
            <p:ph type="title"/>
          </p:nvPr>
        </p:nvSpPr>
        <p:spPr>
          <a:xfrm>
            <a:off x="2290075" y="3175950"/>
            <a:ext cx="45639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57" name="Google Shape;557;p15"/>
          <p:cNvSpPr txBox="1">
            <a:spLocks noGrp="1"/>
          </p:cNvSpPr>
          <p:nvPr>
            <p:ph type="subTitle" idx="1"/>
          </p:nvPr>
        </p:nvSpPr>
        <p:spPr>
          <a:xfrm>
            <a:off x="1458150" y="1435650"/>
            <a:ext cx="6227700" cy="174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pic>
        <p:nvPicPr>
          <p:cNvPr id="558" name="Google Shape;558;p15"/>
          <p:cNvPicPr preferRelativeResize="0"/>
          <p:nvPr/>
        </p:nvPicPr>
        <p:blipFill rotWithShape="1">
          <a:blip r:embed="rId2">
            <a:alphaModFix/>
          </a:blip>
          <a:srcRect l="88584" t="31186" b="55558"/>
          <a:stretch/>
        </p:blipFill>
        <p:spPr>
          <a:xfrm>
            <a:off x="8039463" y="2388199"/>
            <a:ext cx="261627" cy="303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559" name="Google Shape;559;p15"/>
          <p:cNvPicPr preferRelativeResize="0"/>
          <p:nvPr/>
        </p:nvPicPr>
        <p:blipFill rotWithShape="1">
          <a:blip r:embed="rId2">
            <a:alphaModFix/>
          </a:blip>
          <a:srcRect l="9958" t="40088" r="80549" b="45104"/>
          <a:stretch/>
        </p:blipFill>
        <p:spPr>
          <a:xfrm>
            <a:off x="842900" y="2035425"/>
            <a:ext cx="261627" cy="407936"/>
          </a:xfrm>
          <a:prstGeom prst="rect">
            <a:avLst/>
          </a:prstGeom>
          <a:noFill/>
          <a:ln>
            <a:noFill/>
          </a:ln>
        </p:spPr>
      </p:pic>
      <p:pic>
        <p:nvPicPr>
          <p:cNvPr id="560" name="Google Shape;560;p15"/>
          <p:cNvPicPr preferRelativeResize="0"/>
          <p:nvPr/>
        </p:nvPicPr>
        <p:blipFill rotWithShape="1">
          <a:blip r:embed="rId2">
            <a:alphaModFix/>
          </a:blip>
          <a:srcRect t="23075" r="88584" b="62117"/>
          <a:stretch/>
        </p:blipFill>
        <p:spPr>
          <a:xfrm>
            <a:off x="1351650" y="2283975"/>
            <a:ext cx="261627" cy="339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561" name="Google Shape;561;p15"/>
          <p:cNvPicPr preferRelativeResize="0"/>
          <p:nvPr/>
        </p:nvPicPr>
        <p:blipFill rotWithShape="1">
          <a:blip r:embed="rId2">
            <a:alphaModFix/>
          </a:blip>
          <a:srcRect t="23075" r="88584" b="62117"/>
          <a:stretch/>
        </p:blipFill>
        <p:spPr>
          <a:xfrm>
            <a:off x="7800300" y="2895775"/>
            <a:ext cx="261627" cy="3391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CUSTOM_3"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7" name="Google Shape;607;p17"/>
          <p:cNvGrpSpPr/>
          <p:nvPr/>
        </p:nvGrpSpPr>
        <p:grpSpPr>
          <a:xfrm>
            <a:off x="372900" y="317225"/>
            <a:ext cx="8399164" cy="4509701"/>
            <a:chOff x="372900" y="317225"/>
            <a:chExt cx="8399164" cy="4509701"/>
          </a:xfrm>
        </p:grpSpPr>
        <p:sp>
          <p:nvSpPr>
            <p:cNvPr id="608" name="Google Shape;608;p17"/>
            <p:cNvSpPr/>
            <p:nvPr/>
          </p:nvSpPr>
          <p:spPr>
            <a:xfrm>
              <a:off x="372900" y="317225"/>
              <a:ext cx="8398917" cy="4509412"/>
            </a:xfrm>
            <a:custGeom>
              <a:avLst/>
              <a:gdLst/>
              <a:ahLst/>
              <a:cxnLst/>
              <a:rect l="l" t="t" r="r" b="b"/>
              <a:pathLst>
                <a:path w="285362" h="153212" extrusionOk="0">
                  <a:moveTo>
                    <a:pt x="0" y="0"/>
                  </a:moveTo>
                  <a:lnTo>
                    <a:pt x="0" y="153212"/>
                  </a:lnTo>
                  <a:lnTo>
                    <a:pt x="285362" y="153212"/>
                  </a:lnTo>
                  <a:lnTo>
                    <a:pt x="285362" y="0"/>
                  </a:lnTo>
                  <a:lnTo>
                    <a:pt x="273015" y="0"/>
                  </a:lnTo>
                  <a:lnTo>
                    <a:pt x="273015" y="6286"/>
                  </a:lnTo>
                  <a:cubicBezTo>
                    <a:pt x="274242" y="6599"/>
                    <a:pt x="275169" y="7801"/>
                    <a:pt x="275169" y="9217"/>
                  </a:cubicBezTo>
                  <a:cubicBezTo>
                    <a:pt x="275169" y="10882"/>
                    <a:pt x="273916" y="12247"/>
                    <a:pt x="272376" y="12247"/>
                  </a:cubicBezTo>
                  <a:lnTo>
                    <a:pt x="263773" y="12247"/>
                  </a:lnTo>
                  <a:cubicBezTo>
                    <a:pt x="262245" y="12247"/>
                    <a:pt x="260981" y="10882"/>
                    <a:pt x="260981" y="9217"/>
                  </a:cubicBezTo>
                  <a:cubicBezTo>
                    <a:pt x="260981" y="7852"/>
                    <a:pt x="261845" y="6687"/>
                    <a:pt x="263009" y="6324"/>
                  </a:cubicBezTo>
                  <a:lnTo>
                    <a:pt x="263009" y="0"/>
                  </a:lnTo>
                  <a:lnTo>
                    <a:pt x="247819" y="0"/>
                  </a:lnTo>
                  <a:lnTo>
                    <a:pt x="247819" y="6286"/>
                  </a:lnTo>
                  <a:cubicBezTo>
                    <a:pt x="249047" y="6599"/>
                    <a:pt x="249973" y="7801"/>
                    <a:pt x="249973" y="9217"/>
                  </a:cubicBezTo>
                  <a:cubicBezTo>
                    <a:pt x="249973" y="10882"/>
                    <a:pt x="248721" y="12247"/>
                    <a:pt x="247193" y="12247"/>
                  </a:cubicBezTo>
                  <a:lnTo>
                    <a:pt x="238578" y="12247"/>
                  </a:lnTo>
                  <a:cubicBezTo>
                    <a:pt x="237050" y="12247"/>
                    <a:pt x="235798" y="10882"/>
                    <a:pt x="235798" y="9217"/>
                  </a:cubicBezTo>
                  <a:cubicBezTo>
                    <a:pt x="235798" y="7852"/>
                    <a:pt x="236662" y="6687"/>
                    <a:pt x="237814" y="6324"/>
                  </a:cubicBezTo>
                  <a:lnTo>
                    <a:pt x="237814" y="0"/>
                  </a:lnTo>
                  <a:lnTo>
                    <a:pt x="222624" y="0"/>
                  </a:lnTo>
                  <a:lnTo>
                    <a:pt x="222624" y="6286"/>
                  </a:lnTo>
                  <a:cubicBezTo>
                    <a:pt x="223851" y="6599"/>
                    <a:pt x="224778" y="7801"/>
                    <a:pt x="224778" y="9217"/>
                  </a:cubicBezTo>
                  <a:cubicBezTo>
                    <a:pt x="224778" y="10882"/>
                    <a:pt x="223526" y="12247"/>
                    <a:pt x="221998" y="12247"/>
                  </a:cubicBezTo>
                  <a:lnTo>
                    <a:pt x="213383" y="12247"/>
                  </a:lnTo>
                  <a:cubicBezTo>
                    <a:pt x="211855" y="12247"/>
                    <a:pt x="210603" y="10882"/>
                    <a:pt x="210603" y="9217"/>
                  </a:cubicBezTo>
                  <a:cubicBezTo>
                    <a:pt x="210603" y="7852"/>
                    <a:pt x="211467" y="6687"/>
                    <a:pt x="212631" y="6324"/>
                  </a:cubicBezTo>
                  <a:lnTo>
                    <a:pt x="212631" y="0"/>
                  </a:lnTo>
                  <a:lnTo>
                    <a:pt x="197429" y="0"/>
                  </a:lnTo>
                  <a:lnTo>
                    <a:pt x="197429" y="6286"/>
                  </a:lnTo>
                  <a:cubicBezTo>
                    <a:pt x="198656" y="6599"/>
                    <a:pt x="199583" y="7801"/>
                    <a:pt x="199583" y="9217"/>
                  </a:cubicBezTo>
                  <a:cubicBezTo>
                    <a:pt x="199583" y="10882"/>
                    <a:pt x="198331" y="12247"/>
                    <a:pt x="196803" y="12247"/>
                  </a:cubicBezTo>
                  <a:lnTo>
                    <a:pt x="188188" y="12247"/>
                  </a:lnTo>
                  <a:cubicBezTo>
                    <a:pt x="186660" y="12247"/>
                    <a:pt x="185408" y="10882"/>
                    <a:pt x="185408" y="9217"/>
                  </a:cubicBezTo>
                  <a:cubicBezTo>
                    <a:pt x="185408" y="7852"/>
                    <a:pt x="186272" y="6687"/>
                    <a:pt x="187436" y="6324"/>
                  </a:cubicBezTo>
                  <a:lnTo>
                    <a:pt x="187436" y="0"/>
                  </a:lnTo>
                  <a:lnTo>
                    <a:pt x="172234" y="0"/>
                  </a:lnTo>
                  <a:lnTo>
                    <a:pt x="172234" y="6286"/>
                  </a:lnTo>
                  <a:cubicBezTo>
                    <a:pt x="173474" y="6599"/>
                    <a:pt x="174388" y="7801"/>
                    <a:pt x="174388" y="9217"/>
                  </a:cubicBezTo>
                  <a:cubicBezTo>
                    <a:pt x="174388" y="10882"/>
                    <a:pt x="173136" y="12247"/>
                    <a:pt x="171608" y="12247"/>
                  </a:cubicBezTo>
                  <a:lnTo>
                    <a:pt x="162992" y="12247"/>
                  </a:lnTo>
                  <a:cubicBezTo>
                    <a:pt x="161465" y="12247"/>
                    <a:pt x="160212" y="10882"/>
                    <a:pt x="160212" y="9217"/>
                  </a:cubicBezTo>
                  <a:cubicBezTo>
                    <a:pt x="160212" y="7852"/>
                    <a:pt x="161076" y="6687"/>
                    <a:pt x="162241" y="6324"/>
                  </a:cubicBezTo>
                  <a:lnTo>
                    <a:pt x="162241" y="0"/>
                  </a:lnTo>
                  <a:lnTo>
                    <a:pt x="147051" y="0"/>
                  </a:lnTo>
                  <a:lnTo>
                    <a:pt x="147051" y="6286"/>
                  </a:lnTo>
                  <a:cubicBezTo>
                    <a:pt x="148278" y="6599"/>
                    <a:pt x="149205" y="7801"/>
                    <a:pt x="149205" y="9217"/>
                  </a:cubicBezTo>
                  <a:cubicBezTo>
                    <a:pt x="149205" y="10882"/>
                    <a:pt x="147953" y="12247"/>
                    <a:pt x="146425" y="12247"/>
                  </a:cubicBezTo>
                  <a:lnTo>
                    <a:pt x="137810" y="12247"/>
                  </a:lnTo>
                  <a:cubicBezTo>
                    <a:pt x="136282" y="12247"/>
                    <a:pt x="135030" y="10882"/>
                    <a:pt x="135030" y="9217"/>
                  </a:cubicBezTo>
                  <a:cubicBezTo>
                    <a:pt x="135030" y="7852"/>
                    <a:pt x="135894" y="6687"/>
                    <a:pt x="137046" y="6324"/>
                  </a:cubicBezTo>
                  <a:lnTo>
                    <a:pt x="137046" y="0"/>
                  </a:lnTo>
                  <a:lnTo>
                    <a:pt x="121856" y="0"/>
                  </a:lnTo>
                  <a:lnTo>
                    <a:pt x="121856" y="6286"/>
                  </a:lnTo>
                  <a:cubicBezTo>
                    <a:pt x="123083" y="6599"/>
                    <a:pt x="124010" y="7801"/>
                    <a:pt x="124010" y="9217"/>
                  </a:cubicBezTo>
                  <a:cubicBezTo>
                    <a:pt x="124010" y="10882"/>
                    <a:pt x="122758" y="12247"/>
                    <a:pt x="121230" y="12247"/>
                  </a:cubicBezTo>
                  <a:lnTo>
                    <a:pt x="112614" y="12247"/>
                  </a:lnTo>
                  <a:cubicBezTo>
                    <a:pt x="111087" y="12247"/>
                    <a:pt x="109834" y="10882"/>
                    <a:pt x="109834" y="9217"/>
                  </a:cubicBezTo>
                  <a:cubicBezTo>
                    <a:pt x="109834" y="7852"/>
                    <a:pt x="110699" y="6687"/>
                    <a:pt x="111863" y="6324"/>
                  </a:cubicBezTo>
                  <a:lnTo>
                    <a:pt x="111863" y="0"/>
                  </a:lnTo>
                  <a:lnTo>
                    <a:pt x="96661" y="0"/>
                  </a:lnTo>
                  <a:lnTo>
                    <a:pt x="96661" y="6286"/>
                  </a:lnTo>
                  <a:cubicBezTo>
                    <a:pt x="97901" y="6599"/>
                    <a:pt x="98815" y="7801"/>
                    <a:pt x="98815" y="9217"/>
                  </a:cubicBezTo>
                  <a:cubicBezTo>
                    <a:pt x="98815" y="10882"/>
                    <a:pt x="97562" y="12247"/>
                    <a:pt x="96035" y="12247"/>
                  </a:cubicBezTo>
                  <a:lnTo>
                    <a:pt x="87432" y="12247"/>
                  </a:lnTo>
                  <a:cubicBezTo>
                    <a:pt x="85892" y="12247"/>
                    <a:pt x="84639" y="10882"/>
                    <a:pt x="84639" y="9217"/>
                  </a:cubicBezTo>
                  <a:cubicBezTo>
                    <a:pt x="84639" y="7852"/>
                    <a:pt x="85503" y="6687"/>
                    <a:pt x="86668" y="6324"/>
                  </a:cubicBezTo>
                  <a:lnTo>
                    <a:pt x="86668" y="0"/>
                  </a:lnTo>
                  <a:lnTo>
                    <a:pt x="71478" y="0"/>
                  </a:lnTo>
                  <a:lnTo>
                    <a:pt x="71478" y="6286"/>
                  </a:lnTo>
                  <a:cubicBezTo>
                    <a:pt x="72705" y="6599"/>
                    <a:pt x="73632" y="7801"/>
                    <a:pt x="73632" y="9217"/>
                  </a:cubicBezTo>
                  <a:cubicBezTo>
                    <a:pt x="73632" y="10882"/>
                    <a:pt x="72380" y="12247"/>
                    <a:pt x="70840" y="12247"/>
                  </a:cubicBezTo>
                  <a:lnTo>
                    <a:pt x="62237" y="12247"/>
                  </a:lnTo>
                  <a:cubicBezTo>
                    <a:pt x="60696" y="12247"/>
                    <a:pt x="59444" y="10882"/>
                    <a:pt x="59444" y="9217"/>
                  </a:cubicBezTo>
                  <a:cubicBezTo>
                    <a:pt x="59444" y="7852"/>
                    <a:pt x="60308" y="6687"/>
                    <a:pt x="61473" y="6324"/>
                  </a:cubicBezTo>
                  <a:lnTo>
                    <a:pt x="61473" y="0"/>
                  </a:lnTo>
                  <a:lnTo>
                    <a:pt x="46283" y="0"/>
                  </a:lnTo>
                  <a:lnTo>
                    <a:pt x="46283" y="6286"/>
                  </a:lnTo>
                  <a:cubicBezTo>
                    <a:pt x="47510" y="6599"/>
                    <a:pt x="48437" y="7801"/>
                    <a:pt x="48437" y="9217"/>
                  </a:cubicBezTo>
                  <a:cubicBezTo>
                    <a:pt x="48437" y="10882"/>
                    <a:pt x="47185" y="12247"/>
                    <a:pt x="45657" y="12247"/>
                  </a:cubicBezTo>
                  <a:lnTo>
                    <a:pt x="37041" y="12247"/>
                  </a:lnTo>
                  <a:cubicBezTo>
                    <a:pt x="35514" y="12247"/>
                    <a:pt x="34261" y="10882"/>
                    <a:pt x="34261" y="9217"/>
                  </a:cubicBezTo>
                  <a:cubicBezTo>
                    <a:pt x="34261" y="7852"/>
                    <a:pt x="35126" y="6687"/>
                    <a:pt x="36278" y="6324"/>
                  </a:cubicBezTo>
                  <a:lnTo>
                    <a:pt x="36278" y="0"/>
                  </a:lnTo>
                  <a:lnTo>
                    <a:pt x="21088" y="0"/>
                  </a:lnTo>
                  <a:lnTo>
                    <a:pt x="21088" y="6286"/>
                  </a:lnTo>
                  <a:cubicBezTo>
                    <a:pt x="22315" y="6599"/>
                    <a:pt x="23242" y="7801"/>
                    <a:pt x="23242" y="9217"/>
                  </a:cubicBezTo>
                  <a:cubicBezTo>
                    <a:pt x="23242" y="10882"/>
                    <a:pt x="21989" y="12247"/>
                    <a:pt x="20462" y="12247"/>
                  </a:cubicBezTo>
                  <a:lnTo>
                    <a:pt x="11846" y="12247"/>
                  </a:lnTo>
                  <a:cubicBezTo>
                    <a:pt x="10319" y="12247"/>
                    <a:pt x="9066" y="10882"/>
                    <a:pt x="9066" y="9217"/>
                  </a:cubicBezTo>
                  <a:cubicBezTo>
                    <a:pt x="9066" y="7852"/>
                    <a:pt x="9930" y="6687"/>
                    <a:pt x="11095" y="6324"/>
                  </a:cubicBezTo>
                  <a:lnTo>
                    <a:pt x="110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09" name="Google Shape;609;p17"/>
            <p:cNvGrpSpPr/>
            <p:nvPr/>
          </p:nvGrpSpPr>
          <p:grpSpPr>
            <a:xfrm>
              <a:off x="372900" y="317424"/>
              <a:ext cx="8399164" cy="4509502"/>
              <a:chOff x="-75" y="-4650"/>
              <a:chExt cx="9155400" cy="5153127"/>
            </a:xfrm>
          </p:grpSpPr>
          <p:cxnSp>
            <p:nvCxnSpPr>
              <p:cNvPr id="610" name="Google Shape;610;p17"/>
              <p:cNvCxnSpPr/>
              <p:nvPr/>
            </p:nvCxnSpPr>
            <p:spPr>
              <a:xfrm>
                <a:off x="2125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11" name="Google Shape;611;p17"/>
              <p:cNvCxnSpPr/>
              <p:nvPr/>
            </p:nvCxnSpPr>
            <p:spPr>
              <a:xfrm>
                <a:off x="648443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12" name="Google Shape;612;p17"/>
              <p:cNvCxnSpPr/>
              <p:nvPr/>
            </p:nvCxnSpPr>
            <p:spPr>
              <a:xfrm>
                <a:off x="10844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13" name="Google Shape;613;p17"/>
              <p:cNvCxnSpPr/>
              <p:nvPr/>
            </p:nvCxnSpPr>
            <p:spPr>
              <a:xfrm>
                <a:off x="1520363" y="388677"/>
                <a:ext cx="0" cy="4759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14" name="Google Shape;614;p17"/>
              <p:cNvCxnSpPr/>
              <p:nvPr/>
            </p:nvCxnSpPr>
            <p:spPr>
              <a:xfrm>
                <a:off x="1956296" y="399048"/>
                <a:ext cx="0" cy="4749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15" name="Google Shape;615;p17"/>
              <p:cNvCxnSpPr/>
              <p:nvPr/>
            </p:nvCxnSpPr>
            <p:spPr>
              <a:xfrm>
                <a:off x="23922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16" name="Google Shape;616;p17"/>
              <p:cNvCxnSpPr/>
              <p:nvPr/>
            </p:nvCxnSpPr>
            <p:spPr>
              <a:xfrm>
                <a:off x="2828190" y="409389"/>
                <a:ext cx="0" cy="473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17" name="Google Shape;617;p17"/>
              <p:cNvCxnSpPr/>
              <p:nvPr/>
            </p:nvCxnSpPr>
            <p:spPr>
              <a:xfrm>
                <a:off x="32641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18" name="Google Shape;618;p17"/>
              <p:cNvCxnSpPr/>
              <p:nvPr/>
            </p:nvCxnSpPr>
            <p:spPr>
              <a:xfrm>
                <a:off x="3700110" y="409389"/>
                <a:ext cx="0" cy="473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19" name="Google Shape;619;p17"/>
              <p:cNvCxnSpPr/>
              <p:nvPr/>
            </p:nvCxnSpPr>
            <p:spPr>
              <a:xfrm>
                <a:off x="41360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0" name="Google Shape;620;p17"/>
              <p:cNvCxnSpPr/>
              <p:nvPr/>
            </p:nvCxnSpPr>
            <p:spPr>
              <a:xfrm>
                <a:off x="4572004" y="409389"/>
                <a:ext cx="0" cy="473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1" name="Google Shape;621;p17"/>
              <p:cNvCxnSpPr/>
              <p:nvPr/>
            </p:nvCxnSpPr>
            <p:spPr>
              <a:xfrm>
                <a:off x="50079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2" name="Google Shape;622;p17"/>
              <p:cNvCxnSpPr/>
              <p:nvPr/>
            </p:nvCxnSpPr>
            <p:spPr>
              <a:xfrm>
                <a:off x="5443897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3" name="Google Shape;623;p17"/>
              <p:cNvCxnSpPr/>
              <p:nvPr/>
            </p:nvCxnSpPr>
            <p:spPr>
              <a:xfrm>
                <a:off x="58798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4" name="Google Shape;624;p17"/>
              <p:cNvCxnSpPr/>
              <p:nvPr/>
            </p:nvCxnSpPr>
            <p:spPr>
              <a:xfrm>
                <a:off x="6315790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5" name="Google Shape;625;p17"/>
              <p:cNvCxnSpPr/>
              <p:nvPr/>
            </p:nvCxnSpPr>
            <p:spPr>
              <a:xfrm>
                <a:off x="67517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6" name="Google Shape;626;p17"/>
              <p:cNvCxnSpPr/>
              <p:nvPr/>
            </p:nvCxnSpPr>
            <p:spPr>
              <a:xfrm>
                <a:off x="7187711" y="373136"/>
                <a:ext cx="0" cy="47751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7" name="Google Shape;627;p17"/>
              <p:cNvCxnSpPr/>
              <p:nvPr/>
            </p:nvCxnSpPr>
            <p:spPr>
              <a:xfrm>
                <a:off x="7623644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8" name="Google Shape;628;p17"/>
              <p:cNvCxnSpPr/>
              <p:nvPr/>
            </p:nvCxnSpPr>
            <p:spPr>
              <a:xfrm>
                <a:off x="80596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9" name="Google Shape;629;p17"/>
              <p:cNvCxnSpPr/>
              <p:nvPr/>
            </p:nvCxnSpPr>
            <p:spPr>
              <a:xfrm>
                <a:off x="8495538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30" name="Google Shape;630;p17"/>
              <p:cNvCxnSpPr/>
              <p:nvPr/>
            </p:nvCxnSpPr>
            <p:spPr>
              <a:xfrm>
                <a:off x="89315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31" name="Google Shape;631;p17"/>
              <p:cNvCxnSpPr/>
              <p:nvPr/>
            </p:nvCxnSpPr>
            <p:spPr>
              <a:xfrm rot="10800000">
                <a:off x="-75" y="43515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32" name="Google Shape;632;p17"/>
              <p:cNvCxnSpPr/>
              <p:nvPr/>
            </p:nvCxnSpPr>
            <p:spPr>
              <a:xfrm rot="10800000">
                <a:off x="-75" y="89172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33" name="Google Shape;633;p17"/>
              <p:cNvCxnSpPr/>
              <p:nvPr/>
            </p:nvCxnSpPr>
            <p:spPr>
              <a:xfrm rot="10800000">
                <a:off x="-75" y="134830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34" name="Google Shape;634;p17"/>
              <p:cNvCxnSpPr/>
              <p:nvPr/>
            </p:nvCxnSpPr>
            <p:spPr>
              <a:xfrm rot="10800000">
                <a:off x="-75" y="180487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35" name="Google Shape;635;p17"/>
              <p:cNvCxnSpPr/>
              <p:nvPr/>
            </p:nvCxnSpPr>
            <p:spPr>
              <a:xfrm rot="10800000">
                <a:off x="-75" y="226145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36" name="Google Shape;636;p17"/>
              <p:cNvCxnSpPr/>
              <p:nvPr/>
            </p:nvCxnSpPr>
            <p:spPr>
              <a:xfrm rot="10800000">
                <a:off x="-75" y="271802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37" name="Google Shape;637;p17"/>
              <p:cNvCxnSpPr/>
              <p:nvPr/>
            </p:nvCxnSpPr>
            <p:spPr>
              <a:xfrm rot="10800000">
                <a:off x="-75" y="317460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38" name="Google Shape;638;p17"/>
              <p:cNvCxnSpPr/>
              <p:nvPr/>
            </p:nvCxnSpPr>
            <p:spPr>
              <a:xfrm rot="10800000">
                <a:off x="-75" y="363117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39" name="Google Shape;639;p17"/>
              <p:cNvCxnSpPr/>
              <p:nvPr/>
            </p:nvCxnSpPr>
            <p:spPr>
              <a:xfrm rot="10800000">
                <a:off x="-75" y="408775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40" name="Google Shape;640;p17"/>
              <p:cNvCxnSpPr/>
              <p:nvPr/>
            </p:nvCxnSpPr>
            <p:spPr>
              <a:xfrm rot="10800000">
                <a:off x="-75" y="454432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41" name="Google Shape;641;p17"/>
              <p:cNvCxnSpPr/>
              <p:nvPr/>
            </p:nvCxnSpPr>
            <p:spPr>
              <a:xfrm rot="10800000">
                <a:off x="-75" y="500090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642" name="Google Shape;642;p17"/>
          <p:cNvSpPr txBox="1">
            <a:spLocks noGrp="1"/>
          </p:cNvSpPr>
          <p:nvPr>
            <p:ph type="title"/>
          </p:nvPr>
        </p:nvSpPr>
        <p:spPr>
          <a:xfrm>
            <a:off x="713213" y="2150850"/>
            <a:ext cx="3277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43" name="Google Shape;643;p17"/>
          <p:cNvSpPr txBox="1">
            <a:spLocks noGrp="1"/>
          </p:cNvSpPr>
          <p:nvPr>
            <p:ph type="title" idx="2" hasCustomPrompt="1"/>
          </p:nvPr>
        </p:nvSpPr>
        <p:spPr>
          <a:xfrm>
            <a:off x="713213" y="1055250"/>
            <a:ext cx="1659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44" name="Google Shape;644;p17"/>
          <p:cNvSpPr txBox="1">
            <a:spLocks noGrp="1"/>
          </p:cNvSpPr>
          <p:nvPr>
            <p:ph type="subTitle" idx="1"/>
          </p:nvPr>
        </p:nvSpPr>
        <p:spPr>
          <a:xfrm>
            <a:off x="713213" y="3195375"/>
            <a:ext cx="2720400" cy="79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645" name="Google Shape;645;p17"/>
          <p:cNvPicPr preferRelativeResize="0"/>
          <p:nvPr/>
        </p:nvPicPr>
        <p:blipFill rotWithShape="1">
          <a:blip r:embed="rId2">
            <a:alphaModFix/>
          </a:blip>
          <a:srcRect t="23075" r="88584" b="62117"/>
          <a:stretch/>
        </p:blipFill>
        <p:spPr>
          <a:xfrm>
            <a:off x="2085800" y="4219050"/>
            <a:ext cx="261627" cy="339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646" name="Google Shape;646;p17"/>
          <p:cNvPicPr preferRelativeResize="0"/>
          <p:nvPr/>
        </p:nvPicPr>
        <p:blipFill rotWithShape="1">
          <a:blip r:embed="rId2">
            <a:alphaModFix/>
          </a:blip>
          <a:srcRect t="23075" r="88584" b="62117"/>
          <a:stretch/>
        </p:blipFill>
        <p:spPr>
          <a:xfrm>
            <a:off x="6458900" y="818800"/>
            <a:ext cx="261627" cy="339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647" name="Google Shape;647;p17"/>
          <p:cNvPicPr preferRelativeResize="0"/>
          <p:nvPr/>
        </p:nvPicPr>
        <p:blipFill rotWithShape="1">
          <a:blip r:embed="rId2">
            <a:alphaModFix/>
          </a:blip>
          <a:srcRect l="88584" t="31186" b="55558"/>
          <a:stretch/>
        </p:blipFill>
        <p:spPr>
          <a:xfrm>
            <a:off x="7836925" y="2517199"/>
            <a:ext cx="261627" cy="303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648" name="Google Shape;648;p17"/>
          <p:cNvPicPr preferRelativeResize="0"/>
          <p:nvPr/>
        </p:nvPicPr>
        <p:blipFill rotWithShape="1">
          <a:blip r:embed="rId2">
            <a:alphaModFix/>
          </a:blip>
          <a:srcRect l="9958" t="40088" r="80549" b="45104"/>
          <a:stretch/>
        </p:blipFill>
        <p:spPr>
          <a:xfrm>
            <a:off x="5665400" y="1592325"/>
            <a:ext cx="261627" cy="407936"/>
          </a:xfrm>
          <a:prstGeom prst="rect">
            <a:avLst/>
          </a:prstGeom>
          <a:noFill/>
          <a:ln>
            <a:noFill/>
          </a:ln>
        </p:spPr>
      </p:pic>
      <p:pic>
        <p:nvPicPr>
          <p:cNvPr id="649" name="Google Shape;649;p17"/>
          <p:cNvPicPr preferRelativeResize="0"/>
          <p:nvPr/>
        </p:nvPicPr>
        <p:blipFill rotWithShape="1">
          <a:blip r:embed="rId2">
            <a:alphaModFix/>
          </a:blip>
          <a:srcRect l="9958" t="40088" r="80549" b="45104"/>
          <a:stretch/>
        </p:blipFill>
        <p:spPr>
          <a:xfrm>
            <a:off x="7535625" y="4150300"/>
            <a:ext cx="261627" cy="407936"/>
          </a:xfrm>
          <a:prstGeom prst="rect">
            <a:avLst/>
          </a:prstGeom>
          <a:noFill/>
          <a:ln>
            <a:noFill/>
          </a:ln>
        </p:spPr>
      </p:pic>
      <p:pic>
        <p:nvPicPr>
          <p:cNvPr id="650" name="Google Shape;650;p17"/>
          <p:cNvPicPr preferRelativeResize="0"/>
          <p:nvPr/>
        </p:nvPicPr>
        <p:blipFill rotWithShape="1">
          <a:blip r:embed="rId3">
            <a:alphaModFix/>
          </a:blip>
          <a:srcRect l="86859" t="20960" b="68473"/>
          <a:stretch/>
        </p:blipFill>
        <p:spPr>
          <a:xfrm>
            <a:off x="8106625" y="4072575"/>
            <a:ext cx="293228" cy="235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651" name="Google Shape;651;p17"/>
          <p:cNvPicPr preferRelativeResize="0"/>
          <p:nvPr/>
        </p:nvPicPr>
        <p:blipFill rotWithShape="1">
          <a:blip r:embed="rId2">
            <a:alphaModFix/>
          </a:blip>
          <a:srcRect t="23075" r="88584" b="62117"/>
          <a:stretch/>
        </p:blipFill>
        <p:spPr>
          <a:xfrm>
            <a:off x="8267075" y="2683025"/>
            <a:ext cx="261627" cy="339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652" name="Google Shape;652;p17"/>
          <p:cNvPicPr preferRelativeResize="0"/>
          <p:nvPr/>
        </p:nvPicPr>
        <p:blipFill rotWithShape="1">
          <a:blip r:embed="rId3">
            <a:alphaModFix/>
          </a:blip>
          <a:srcRect l="86859" t="20960" b="68473"/>
          <a:stretch/>
        </p:blipFill>
        <p:spPr>
          <a:xfrm>
            <a:off x="5548550" y="989125"/>
            <a:ext cx="293228" cy="235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1">
  <p:cSld name="BLANK_1_1_1"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4" name="Google Shape;654;p18"/>
          <p:cNvGrpSpPr/>
          <p:nvPr/>
        </p:nvGrpSpPr>
        <p:grpSpPr>
          <a:xfrm>
            <a:off x="372900" y="317225"/>
            <a:ext cx="8399164" cy="4509701"/>
            <a:chOff x="372900" y="317225"/>
            <a:chExt cx="8399164" cy="4509701"/>
          </a:xfrm>
        </p:grpSpPr>
        <p:sp>
          <p:nvSpPr>
            <p:cNvPr id="655" name="Google Shape;655;p18"/>
            <p:cNvSpPr/>
            <p:nvPr/>
          </p:nvSpPr>
          <p:spPr>
            <a:xfrm>
              <a:off x="372900" y="317225"/>
              <a:ext cx="8398917" cy="4509412"/>
            </a:xfrm>
            <a:custGeom>
              <a:avLst/>
              <a:gdLst/>
              <a:ahLst/>
              <a:cxnLst/>
              <a:rect l="l" t="t" r="r" b="b"/>
              <a:pathLst>
                <a:path w="285362" h="153212" extrusionOk="0">
                  <a:moveTo>
                    <a:pt x="0" y="0"/>
                  </a:moveTo>
                  <a:lnTo>
                    <a:pt x="0" y="153212"/>
                  </a:lnTo>
                  <a:lnTo>
                    <a:pt x="285362" y="153212"/>
                  </a:lnTo>
                  <a:lnTo>
                    <a:pt x="285362" y="0"/>
                  </a:lnTo>
                  <a:lnTo>
                    <a:pt x="273015" y="0"/>
                  </a:lnTo>
                  <a:lnTo>
                    <a:pt x="273015" y="6286"/>
                  </a:lnTo>
                  <a:cubicBezTo>
                    <a:pt x="274242" y="6599"/>
                    <a:pt x="275169" y="7801"/>
                    <a:pt x="275169" y="9217"/>
                  </a:cubicBezTo>
                  <a:cubicBezTo>
                    <a:pt x="275169" y="10882"/>
                    <a:pt x="273916" y="12247"/>
                    <a:pt x="272376" y="12247"/>
                  </a:cubicBezTo>
                  <a:lnTo>
                    <a:pt x="263773" y="12247"/>
                  </a:lnTo>
                  <a:cubicBezTo>
                    <a:pt x="262245" y="12247"/>
                    <a:pt x="260981" y="10882"/>
                    <a:pt x="260981" y="9217"/>
                  </a:cubicBezTo>
                  <a:cubicBezTo>
                    <a:pt x="260981" y="7852"/>
                    <a:pt x="261845" y="6687"/>
                    <a:pt x="263009" y="6324"/>
                  </a:cubicBezTo>
                  <a:lnTo>
                    <a:pt x="263009" y="0"/>
                  </a:lnTo>
                  <a:lnTo>
                    <a:pt x="247819" y="0"/>
                  </a:lnTo>
                  <a:lnTo>
                    <a:pt x="247819" y="6286"/>
                  </a:lnTo>
                  <a:cubicBezTo>
                    <a:pt x="249047" y="6599"/>
                    <a:pt x="249973" y="7801"/>
                    <a:pt x="249973" y="9217"/>
                  </a:cubicBezTo>
                  <a:cubicBezTo>
                    <a:pt x="249973" y="10882"/>
                    <a:pt x="248721" y="12247"/>
                    <a:pt x="247193" y="12247"/>
                  </a:cubicBezTo>
                  <a:lnTo>
                    <a:pt x="238578" y="12247"/>
                  </a:lnTo>
                  <a:cubicBezTo>
                    <a:pt x="237050" y="12247"/>
                    <a:pt x="235798" y="10882"/>
                    <a:pt x="235798" y="9217"/>
                  </a:cubicBezTo>
                  <a:cubicBezTo>
                    <a:pt x="235798" y="7852"/>
                    <a:pt x="236662" y="6687"/>
                    <a:pt x="237814" y="6324"/>
                  </a:cubicBezTo>
                  <a:lnTo>
                    <a:pt x="237814" y="0"/>
                  </a:lnTo>
                  <a:lnTo>
                    <a:pt x="222624" y="0"/>
                  </a:lnTo>
                  <a:lnTo>
                    <a:pt x="222624" y="6286"/>
                  </a:lnTo>
                  <a:cubicBezTo>
                    <a:pt x="223851" y="6599"/>
                    <a:pt x="224778" y="7801"/>
                    <a:pt x="224778" y="9217"/>
                  </a:cubicBezTo>
                  <a:cubicBezTo>
                    <a:pt x="224778" y="10882"/>
                    <a:pt x="223526" y="12247"/>
                    <a:pt x="221998" y="12247"/>
                  </a:cubicBezTo>
                  <a:lnTo>
                    <a:pt x="213383" y="12247"/>
                  </a:lnTo>
                  <a:cubicBezTo>
                    <a:pt x="211855" y="12247"/>
                    <a:pt x="210603" y="10882"/>
                    <a:pt x="210603" y="9217"/>
                  </a:cubicBezTo>
                  <a:cubicBezTo>
                    <a:pt x="210603" y="7852"/>
                    <a:pt x="211467" y="6687"/>
                    <a:pt x="212631" y="6324"/>
                  </a:cubicBezTo>
                  <a:lnTo>
                    <a:pt x="212631" y="0"/>
                  </a:lnTo>
                  <a:lnTo>
                    <a:pt x="197429" y="0"/>
                  </a:lnTo>
                  <a:lnTo>
                    <a:pt x="197429" y="6286"/>
                  </a:lnTo>
                  <a:cubicBezTo>
                    <a:pt x="198656" y="6599"/>
                    <a:pt x="199583" y="7801"/>
                    <a:pt x="199583" y="9217"/>
                  </a:cubicBezTo>
                  <a:cubicBezTo>
                    <a:pt x="199583" y="10882"/>
                    <a:pt x="198331" y="12247"/>
                    <a:pt x="196803" y="12247"/>
                  </a:cubicBezTo>
                  <a:lnTo>
                    <a:pt x="188188" y="12247"/>
                  </a:lnTo>
                  <a:cubicBezTo>
                    <a:pt x="186660" y="12247"/>
                    <a:pt x="185408" y="10882"/>
                    <a:pt x="185408" y="9217"/>
                  </a:cubicBezTo>
                  <a:cubicBezTo>
                    <a:pt x="185408" y="7852"/>
                    <a:pt x="186272" y="6687"/>
                    <a:pt x="187436" y="6324"/>
                  </a:cubicBezTo>
                  <a:lnTo>
                    <a:pt x="187436" y="0"/>
                  </a:lnTo>
                  <a:lnTo>
                    <a:pt x="172234" y="0"/>
                  </a:lnTo>
                  <a:lnTo>
                    <a:pt x="172234" y="6286"/>
                  </a:lnTo>
                  <a:cubicBezTo>
                    <a:pt x="173474" y="6599"/>
                    <a:pt x="174388" y="7801"/>
                    <a:pt x="174388" y="9217"/>
                  </a:cubicBezTo>
                  <a:cubicBezTo>
                    <a:pt x="174388" y="10882"/>
                    <a:pt x="173136" y="12247"/>
                    <a:pt x="171608" y="12247"/>
                  </a:cubicBezTo>
                  <a:lnTo>
                    <a:pt x="162992" y="12247"/>
                  </a:lnTo>
                  <a:cubicBezTo>
                    <a:pt x="161465" y="12247"/>
                    <a:pt x="160212" y="10882"/>
                    <a:pt x="160212" y="9217"/>
                  </a:cubicBezTo>
                  <a:cubicBezTo>
                    <a:pt x="160212" y="7852"/>
                    <a:pt x="161076" y="6687"/>
                    <a:pt x="162241" y="6324"/>
                  </a:cubicBezTo>
                  <a:lnTo>
                    <a:pt x="162241" y="0"/>
                  </a:lnTo>
                  <a:lnTo>
                    <a:pt x="147051" y="0"/>
                  </a:lnTo>
                  <a:lnTo>
                    <a:pt x="147051" y="6286"/>
                  </a:lnTo>
                  <a:cubicBezTo>
                    <a:pt x="148278" y="6599"/>
                    <a:pt x="149205" y="7801"/>
                    <a:pt x="149205" y="9217"/>
                  </a:cubicBezTo>
                  <a:cubicBezTo>
                    <a:pt x="149205" y="10882"/>
                    <a:pt x="147953" y="12247"/>
                    <a:pt x="146425" y="12247"/>
                  </a:cubicBezTo>
                  <a:lnTo>
                    <a:pt x="137810" y="12247"/>
                  </a:lnTo>
                  <a:cubicBezTo>
                    <a:pt x="136282" y="12247"/>
                    <a:pt x="135030" y="10882"/>
                    <a:pt x="135030" y="9217"/>
                  </a:cubicBezTo>
                  <a:cubicBezTo>
                    <a:pt x="135030" y="7852"/>
                    <a:pt x="135894" y="6687"/>
                    <a:pt x="137046" y="6324"/>
                  </a:cubicBezTo>
                  <a:lnTo>
                    <a:pt x="137046" y="0"/>
                  </a:lnTo>
                  <a:lnTo>
                    <a:pt x="121856" y="0"/>
                  </a:lnTo>
                  <a:lnTo>
                    <a:pt x="121856" y="6286"/>
                  </a:lnTo>
                  <a:cubicBezTo>
                    <a:pt x="123083" y="6599"/>
                    <a:pt x="124010" y="7801"/>
                    <a:pt x="124010" y="9217"/>
                  </a:cubicBezTo>
                  <a:cubicBezTo>
                    <a:pt x="124010" y="10882"/>
                    <a:pt x="122758" y="12247"/>
                    <a:pt x="121230" y="12247"/>
                  </a:cubicBezTo>
                  <a:lnTo>
                    <a:pt x="112614" y="12247"/>
                  </a:lnTo>
                  <a:cubicBezTo>
                    <a:pt x="111087" y="12247"/>
                    <a:pt x="109834" y="10882"/>
                    <a:pt x="109834" y="9217"/>
                  </a:cubicBezTo>
                  <a:cubicBezTo>
                    <a:pt x="109834" y="7852"/>
                    <a:pt x="110699" y="6687"/>
                    <a:pt x="111863" y="6324"/>
                  </a:cubicBezTo>
                  <a:lnTo>
                    <a:pt x="111863" y="0"/>
                  </a:lnTo>
                  <a:lnTo>
                    <a:pt x="96661" y="0"/>
                  </a:lnTo>
                  <a:lnTo>
                    <a:pt x="96661" y="6286"/>
                  </a:lnTo>
                  <a:cubicBezTo>
                    <a:pt x="97901" y="6599"/>
                    <a:pt x="98815" y="7801"/>
                    <a:pt x="98815" y="9217"/>
                  </a:cubicBezTo>
                  <a:cubicBezTo>
                    <a:pt x="98815" y="10882"/>
                    <a:pt x="97562" y="12247"/>
                    <a:pt x="96035" y="12247"/>
                  </a:cubicBezTo>
                  <a:lnTo>
                    <a:pt x="87432" y="12247"/>
                  </a:lnTo>
                  <a:cubicBezTo>
                    <a:pt x="85892" y="12247"/>
                    <a:pt x="84639" y="10882"/>
                    <a:pt x="84639" y="9217"/>
                  </a:cubicBezTo>
                  <a:cubicBezTo>
                    <a:pt x="84639" y="7852"/>
                    <a:pt x="85503" y="6687"/>
                    <a:pt x="86668" y="6324"/>
                  </a:cubicBezTo>
                  <a:lnTo>
                    <a:pt x="86668" y="0"/>
                  </a:lnTo>
                  <a:lnTo>
                    <a:pt x="71478" y="0"/>
                  </a:lnTo>
                  <a:lnTo>
                    <a:pt x="71478" y="6286"/>
                  </a:lnTo>
                  <a:cubicBezTo>
                    <a:pt x="72705" y="6599"/>
                    <a:pt x="73632" y="7801"/>
                    <a:pt x="73632" y="9217"/>
                  </a:cubicBezTo>
                  <a:cubicBezTo>
                    <a:pt x="73632" y="10882"/>
                    <a:pt x="72380" y="12247"/>
                    <a:pt x="70840" y="12247"/>
                  </a:cubicBezTo>
                  <a:lnTo>
                    <a:pt x="62237" y="12247"/>
                  </a:lnTo>
                  <a:cubicBezTo>
                    <a:pt x="60696" y="12247"/>
                    <a:pt x="59444" y="10882"/>
                    <a:pt x="59444" y="9217"/>
                  </a:cubicBezTo>
                  <a:cubicBezTo>
                    <a:pt x="59444" y="7852"/>
                    <a:pt x="60308" y="6687"/>
                    <a:pt x="61473" y="6324"/>
                  </a:cubicBezTo>
                  <a:lnTo>
                    <a:pt x="61473" y="0"/>
                  </a:lnTo>
                  <a:lnTo>
                    <a:pt x="46283" y="0"/>
                  </a:lnTo>
                  <a:lnTo>
                    <a:pt x="46283" y="6286"/>
                  </a:lnTo>
                  <a:cubicBezTo>
                    <a:pt x="47510" y="6599"/>
                    <a:pt x="48437" y="7801"/>
                    <a:pt x="48437" y="9217"/>
                  </a:cubicBezTo>
                  <a:cubicBezTo>
                    <a:pt x="48437" y="10882"/>
                    <a:pt x="47185" y="12247"/>
                    <a:pt x="45657" y="12247"/>
                  </a:cubicBezTo>
                  <a:lnTo>
                    <a:pt x="37041" y="12247"/>
                  </a:lnTo>
                  <a:cubicBezTo>
                    <a:pt x="35514" y="12247"/>
                    <a:pt x="34261" y="10882"/>
                    <a:pt x="34261" y="9217"/>
                  </a:cubicBezTo>
                  <a:cubicBezTo>
                    <a:pt x="34261" y="7852"/>
                    <a:pt x="35126" y="6687"/>
                    <a:pt x="36278" y="6324"/>
                  </a:cubicBezTo>
                  <a:lnTo>
                    <a:pt x="36278" y="0"/>
                  </a:lnTo>
                  <a:lnTo>
                    <a:pt x="21088" y="0"/>
                  </a:lnTo>
                  <a:lnTo>
                    <a:pt x="21088" y="6286"/>
                  </a:lnTo>
                  <a:cubicBezTo>
                    <a:pt x="22315" y="6599"/>
                    <a:pt x="23242" y="7801"/>
                    <a:pt x="23242" y="9217"/>
                  </a:cubicBezTo>
                  <a:cubicBezTo>
                    <a:pt x="23242" y="10882"/>
                    <a:pt x="21989" y="12247"/>
                    <a:pt x="20462" y="12247"/>
                  </a:cubicBezTo>
                  <a:lnTo>
                    <a:pt x="11846" y="12247"/>
                  </a:lnTo>
                  <a:cubicBezTo>
                    <a:pt x="10319" y="12247"/>
                    <a:pt x="9066" y="10882"/>
                    <a:pt x="9066" y="9217"/>
                  </a:cubicBezTo>
                  <a:cubicBezTo>
                    <a:pt x="9066" y="7852"/>
                    <a:pt x="9930" y="6687"/>
                    <a:pt x="11095" y="6324"/>
                  </a:cubicBezTo>
                  <a:lnTo>
                    <a:pt x="110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56" name="Google Shape;656;p18"/>
            <p:cNvGrpSpPr/>
            <p:nvPr/>
          </p:nvGrpSpPr>
          <p:grpSpPr>
            <a:xfrm>
              <a:off x="372900" y="317424"/>
              <a:ext cx="8399164" cy="4509502"/>
              <a:chOff x="-75" y="-4650"/>
              <a:chExt cx="9155400" cy="5153127"/>
            </a:xfrm>
          </p:grpSpPr>
          <p:cxnSp>
            <p:nvCxnSpPr>
              <p:cNvPr id="657" name="Google Shape;657;p18"/>
              <p:cNvCxnSpPr/>
              <p:nvPr/>
            </p:nvCxnSpPr>
            <p:spPr>
              <a:xfrm>
                <a:off x="2125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58" name="Google Shape;658;p18"/>
              <p:cNvCxnSpPr/>
              <p:nvPr/>
            </p:nvCxnSpPr>
            <p:spPr>
              <a:xfrm>
                <a:off x="648443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59" name="Google Shape;659;p18"/>
              <p:cNvCxnSpPr/>
              <p:nvPr/>
            </p:nvCxnSpPr>
            <p:spPr>
              <a:xfrm>
                <a:off x="10844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60" name="Google Shape;660;p18"/>
              <p:cNvCxnSpPr/>
              <p:nvPr/>
            </p:nvCxnSpPr>
            <p:spPr>
              <a:xfrm>
                <a:off x="1520363" y="388677"/>
                <a:ext cx="0" cy="4759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61" name="Google Shape;661;p18"/>
              <p:cNvCxnSpPr/>
              <p:nvPr/>
            </p:nvCxnSpPr>
            <p:spPr>
              <a:xfrm>
                <a:off x="1956296" y="399048"/>
                <a:ext cx="0" cy="4749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62" name="Google Shape;662;p18"/>
              <p:cNvCxnSpPr/>
              <p:nvPr/>
            </p:nvCxnSpPr>
            <p:spPr>
              <a:xfrm>
                <a:off x="23922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63" name="Google Shape;663;p18"/>
              <p:cNvCxnSpPr/>
              <p:nvPr/>
            </p:nvCxnSpPr>
            <p:spPr>
              <a:xfrm>
                <a:off x="2828190" y="409389"/>
                <a:ext cx="0" cy="473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64" name="Google Shape;664;p18"/>
              <p:cNvCxnSpPr/>
              <p:nvPr/>
            </p:nvCxnSpPr>
            <p:spPr>
              <a:xfrm>
                <a:off x="32641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65" name="Google Shape;665;p18"/>
              <p:cNvCxnSpPr/>
              <p:nvPr/>
            </p:nvCxnSpPr>
            <p:spPr>
              <a:xfrm>
                <a:off x="3700110" y="409389"/>
                <a:ext cx="0" cy="473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66" name="Google Shape;666;p18"/>
              <p:cNvCxnSpPr/>
              <p:nvPr/>
            </p:nvCxnSpPr>
            <p:spPr>
              <a:xfrm>
                <a:off x="41360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67" name="Google Shape;667;p18"/>
              <p:cNvCxnSpPr/>
              <p:nvPr/>
            </p:nvCxnSpPr>
            <p:spPr>
              <a:xfrm>
                <a:off x="4572004" y="409389"/>
                <a:ext cx="0" cy="473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68" name="Google Shape;668;p18"/>
              <p:cNvCxnSpPr/>
              <p:nvPr/>
            </p:nvCxnSpPr>
            <p:spPr>
              <a:xfrm>
                <a:off x="50079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69" name="Google Shape;669;p18"/>
              <p:cNvCxnSpPr/>
              <p:nvPr/>
            </p:nvCxnSpPr>
            <p:spPr>
              <a:xfrm>
                <a:off x="5443897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70" name="Google Shape;670;p18"/>
              <p:cNvCxnSpPr/>
              <p:nvPr/>
            </p:nvCxnSpPr>
            <p:spPr>
              <a:xfrm>
                <a:off x="58798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71" name="Google Shape;671;p18"/>
              <p:cNvCxnSpPr/>
              <p:nvPr/>
            </p:nvCxnSpPr>
            <p:spPr>
              <a:xfrm>
                <a:off x="6315790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72" name="Google Shape;672;p18"/>
              <p:cNvCxnSpPr/>
              <p:nvPr/>
            </p:nvCxnSpPr>
            <p:spPr>
              <a:xfrm>
                <a:off x="67517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73" name="Google Shape;673;p18"/>
              <p:cNvCxnSpPr/>
              <p:nvPr/>
            </p:nvCxnSpPr>
            <p:spPr>
              <a:xfrm>
                <a:off x="7187711" y="373136"/>
                <a:ext cx="0" cy="47751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74" name="Google Shape;674;p18"/>
              <p:cNvCxnSpPr/>
              <p:nvPr/>
            </p:nvCxnSpPr>
            <p:spPr>
              <a:xfrm>
                <a:off x="7623644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75" name="Google Shape;675;p18"/>
              <p:cNvCxnSpPr/>
              <p:nvPr/>
            </p:nvCxnSpPr>
            <p:spPr>
              <a:xfrm>
                <a:off x="80596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76" name="Google Shape;676;p18"/>
              <p:cNvCxnSpPr/>
              <p:nvPr/>
            </p:nvCxnSpPr>
            <p:spPr>
              <a:xfrm>
                <a:off x="8495538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77" name="Google Shape;677;p18"/>
              <p:cNvCxnSpPr/>
              <p:nvPr/>
            </p:nvCxnSpPr>
            <p:spPr>
              <a:xfrm>
                <a:off x="89315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78" name="Google Shape;678;p18"/>
              <p:cNvCxnSpPr/>
              <p:nvPr/>
            </p:nvCxnSpPr>
            <p:spPr>
              <a:xfrm rot="10800000">
                <a:off x="-75" y="43515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79" name="Google Shape;679;p18"/>
              <p:cNvCxnSpPr/>
              <p:nvPr/>
            </p:nvCxnSpPr>
            <p:spPr>
              <a:xfrm rot="10800000">
                <a:off x="-75" y="89172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0" name="Google Shape;680;p18"/>
              <p:cNvCxnSpPr/>
              <p:nvPr/>
            </p:nvCxnSpPr>
            <p:spPr>
              <a:xfrm rot="10800000">
                <a:off x="-75" y="134830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1" name="Google Shape;681;p18"/>
              <p:cNvCxnSpPr/>
              <p:nvPr/>
            </p:nvCxnSpPr>
            <p:spPr>
              <a:xfrm rot="10800000">
                <a:off x="-75" y="180487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2" name="Google Shape;682;p18"/>
              <p:cNvCxnSpPr/>
              <p:nvPr/>
            </p:nvCxnSpPr>
            <p:spPr>
              <a:xfrm rot="10800000">
                <a:off x="-75" y="226145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3" name="Google Shape;683;p18"/>
              <p:cNvCxnSpPr/>
              <p:nvPr/>
            </p:nvCxnSpPr>
            <p:spPr>
              <a:xfrm rot="10800000">
                <a:off x="-75" y="271802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4" name="Google Shape;684;p18"/>
              <p:cNvCxnSpPr/>
              <p:nvPr/>
            </p:nvCxnSpPr>
            <p:spPr>
              <a:xfrm rot="10800000">
                <a:off x="-75" y="317460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5" name="Google Shape;685;p18"/>
              <p:cNvCxnSpPr/>
              <p:nvPr/>
            </p:nvCxnSpPr>
            <p:spPr>
              <a:xfrm rot="10800000">
                <a:off x="-75" y="363117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6" name="Google Shape;686;p18"/>
              <p:cNvCxnSpPr/>
              <p:nvPr/>
            </p:nvCxnSpPr>
            <p:spPr>
              <a:xfrm rot="10800000">
                <a:off x="-75" y="408775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7" name="Google Shape;687;p18"/>
              <p:cNvCxnSpPr/>
              <p:nvPr/>
            </p:nvCxnSpPr>
            <p:spPr>
              <a:xfrm rot="10800000">
                <a:off x="-75" y="454432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8" name="Google Shape;688;p18"/>
              <p:cNvCxnSpPr/>
              <p:nvPr/>
            </p:nvCxnSpPr>
            <p:spPr>
              <a:xfrm rot="10800000">
                <a:off x="-75" y="500090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689" name="Google Shape;689;p18"/>
          <p:cNvSpPr txBox="1">
            <a:spLocks noGrp="1"/>
          </p:cNvSpPr>
          <p:nvPr>
            <p:ph type="title"/>
          </p:nvPr>
        </p:nvSpPr>
        <p:spPr>
          <a:xfrm>
            <a:off x="713225" y="3614075"/>
            <a:ext cx="38952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 b="1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90" name="Google Shape;690;p18"/>
          <p:cNvSpPr txBox="1">
            <a:spLocks noGrp="1"/>
          </p:cNvSpPr>
          <p:nvPr>
            <p:ph type="subTitle" idx="1"/>
          </p:nvPr>
        </p:nvSpPr>
        <p:spPr>
          <a:xfrm>
            <a:off x="713225" y="1701600"/>
            <a:ext cx="4290900" cy="174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5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llota Text"/>
              <a:buChar char="●"/>
              <a:defRPr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llota Text"/>
              <a:buChar char="○"/>
              <a:defRPr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llota Text"/>
              <a:buChar char="■"/>
              <a:defRPr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llota Text"/>
              <a:buChar char="●"/>
              <a:defRPr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llota Text"/>
              <a:buChar char="○"/>
              <a:defRPr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llota Text"/>
              <a:buChar char="■"/>
              <a:defRPr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llota Text"/>
              <a:buChar char="●"/>
              <a:defRPr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llota Text"/>
              <a:buChar char="○"/>
              <a:defRPr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Bellota Text"/>
              <a:buChar char="■"/>
              <a:defRPr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8" r:id="rId4"/>
    <p:sldLayoutId id="2147483659" r:id="rId5"/>
    <p:sldLayoutId id="2147483660" r:id="rId6"/>
    <p:sldLayoutId id="2147483661" r:id="rId7"/>
    <p:sldLayoutId id="2147483663" r:id="rId8"/>
    <p:sldLayoutId id="2147483664" r:id="rId9"/>
    <p:sldLayoutId id="2147483674" r:id="rId10"/>
    <p:sldLayoutId id="2147483678" r:id="rId11"/>
    <p:sldLayoutId id="2147483697" r:id="rId12"/>
    <p:sldLayoutId id="2147483702" r:id="rId13"/>
  </p:sldLayoutIdLst>
  <p:transition spd="slow"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3" name="Google Shape;2203;p57"/>
          <p:cNvSpPr txBox="1">
            <a:spLocks noGrp="1"/>
          </p:cNvSpPr>
          <p:nvPr>
            <p:ph type="ctrTitle"/>
          </p:nvPr>
        </p:nvSpPr>
        <p:spPr>
          <a:xfrm>
            <a:off x="1807369" y="1668000"/>
            <a:ext cx="5729287" cy="159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 b="1" dirty="0">
                <a:solidFill>
                  <a:schemeClr val="tx2">
                    <a:lumMod val="75000"/>
                  </a:schemeClr>
                </a:solidFill>
                <a:latin typeface="Valera"/>
              </a:rPr>
              <a:t>ỨNG DỤNG</a:t>
            </a:r>
            <a:br>
              <a:rPr lang="en" b="1" dirty="0">
                <a:solidFill>
                  <a:schemeClr val="accent3"/>
                </a:solidFill>
                <a:latin typeface="Valera"/>
              </a:rPr>
            </a:br>
            <a:r>
              <a:rPr lang="en" sz="3700" b="1" dirty="0">
                <a:solidFill>
                  <a:schemeClr val="accent3"/>
                </a:solidFill>
                <a:latin typeface="Valera"/>
              </a:rPr>
              <a:t>Quản lý cửa hàng điện máy</a:t>
            </a:r>
            <a:endParaRPr sz="3700" b="1" dirty="0">
              <a:solidFill>
                <a:schemeClr val="accent3"/>
              </a:solidFill>
              <a:latin typeface="Valera"/>
            </a:endParaRPr>
          </a:p>
        </p:txBody>
      </p:sp>
      <p:sp>
        <p:nvSpPr>
          <p:cNvPr id="2204" name="Google Shape;2204;p57"/>
          <p:cNvSpPr txBox="1">
            <a:spLocks noGrp="1"/>
          </p:cNvSpPr>
          <p:nvPr>
            <p:ph type="subTitle" idx="1"/>
          </p:nvPr>
        </p:nvSpPr>
        <p:spPr>
          <a:xfrm>
            <a:off x="2392500" y="3640998"/>
            <a:ext cx="43590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>
                <a:solidFill>
                  <a:srgbClr val="0070C0"/>
                </a:solidFill>
              </a:rPr>
              <a:t>Giảng viên lý thuyết: Nguyễn Tấn Toàn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>
                <a:solidFill>
                  <a:srgbClr val="0070C0"/>
                </a:solidFill>
              </a:rPr>
              <a:t>Giảng viên thực hành: Huỳnh Tuấn Anh</a:t>
            </a:r>
          </a:p>
        </p:txBody>
      </p:sp>
      <p:pic>
        <p:nvPicPr>
          <p:cNvPr id="2205" name="Google Shape;2205;p57"/>
          <p:cNvPicPr preferRelativeResize="0"/>
          <p:nvPr/>
        </p:nvPicPr>
        <p:blipFill rotWithShape="1">
          <a:blip r:embed="rId4">
            <a:alphaModFix/>
          </a:blip>
          <a:srcRect l="13450" r="15908"/>
          <a:stretch/>
        </p:blipFill>
        <p:spPr>
          <a:xfrm rot="-878370">
            <a:off x="432171" y="193966"/>
            <a:ext cx="1503304" cy="2127042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6" name="Google Shape;2206;p5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331418">
            <a:off x="6809834" y="2656062"/>
            <a:ext cx="2631427" cy="2631427"/>
          </a:xfrm>
          <a:prstGeom prst="rect">
            <a:avLst/>
          </a:prstGeom>
          <a:noFill/>
          <a:ln>
            <a:noFill/>
          </a:ln>
        </p:spPr>
      </p:pic>
      <p:sp>
        <p:nvSpPr>
          <p:cNvPr id="2207" name="Google Shape;2207;p57"/>
          <p:cNvSpPr txBox="1"/>
          <p:nvPr/>
        </p:nvSpPr>
        <p:spPr>
          <a:xfrm>
            <a:off x="6452550" y="928238"/>
            <a:ext cx="2382900" cy="42008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dk1"/>
                </a:solidFill>
                <a:latin typeface="Montserrat"/>
                <a:sym typeface="Montserrat"/>
              </a:rPr>
              <a:t>SE114.N21</a:t>
            </a:r>
            <a:endParaRPr sz="100" b="1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2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22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8" name="Google Shape;3368;p101"/>
          <p:cNvSpPr txBox="1">
            <a:spLocks noGrp="1"/>
          </p:cNvSpPr>
          <p:nvPr>
            <p:ph type="title"/>
          </p:nvPr>
        </p:nvSpPr>
        <p:spPr>
          <a:xfrm>
            <a:off x="720000" y="5212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b="1">
                <a:solidFill>
                  <a:srgbClr val="FFC000"/>
                </a:solidFill>
              </a:rPr>
              <a:t>2.2</a:t>
            </a:r>
            <a:r>
              <a:rPr lang="vi-VN"/>
              <a:t> Yêu cầu p</a:t>
            </a:r>
            <a:r>
              <a:rPr lang="vi-VN">
                <a:solidFill>
                  <a:schemeClr val="tx1"/>
                </a:solidFill>
              </a:rPr>
              <a:t>hi</a:t>
            </a:r>
            <a:r>
              <a:rPr lang="vi-VN" b="1">
                <a:solidFill>
                  <a:schemeClr val="accent2">
                    <a:lumMod val="75000"/>
                  </a:schemeClr>
                </a:solidFill>
              </a:rPr>
              <a:t> chức năng</a:t>
            </a:r>
            <a:endParaRPr/>
          </a:p>
        </p:txBody>
      </p:sp>
      <p:sp>
        <p:nvSpPr>
          <p:cNvPr id="3369" name="Google Shape;3369;p101"/>
          <p:cNvSpPr txBox="1"/>
          <p:nvPr/>
        </p:nvSpPr>
        <p:spPr>
          <a:xfrm flipH="1">
            <a:off x="962253" y="2373302"/>
            <a:ext cx="1366403" cy="12467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Giao diện người dùng thân thiện, dễ sử dụng, đáp ứng các nhu cầu của người dùng</a:t>
            </a:r>
            <a:endParaRPr b="1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71" name="Google Shape;3371;p101"/>
          <p:cNvSpPr txBox="1"/>
          <p:nvPr/>
        </p:nvSpPr>
        <p:spPr>
          <a:xfrm flipH="1">
            <a:off x="2746271" y="2820601"/>
            <a:ext cx="1725275" cy="24465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rPr>
              <a:t>Hệ thống bảo mật: bảo vệ thông tin khách hàng, sản phẩm, nhân viên và dữ liệu kinh doanh khỏi các mối đe dọa bên ngoài</a:t>
            </a:r>
            <a:endParaRPr b="1">
              <a:solidFill>
                <a:schemeClr val="accent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73" name="Google Shape;3373;p101"/>
          <p:cNvSpPr txBox="1"/>
          <p:nvPr/>
        </p:nvSpPr>
        <p:spPr>
          <a:xfrm flipH="1">
            <a:off x="4804212" y="2116483"/>
            <a:ext cx="1598285" cy="2775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92D050"/>
                </a:solidFill>
                <a:latin typeface="Montserrat"/>
                <a:ea typeface="Montserrat"/>
                <a:cs typeface="Montserrat"/>
                <a:sym typeface="Montserrat"/>
              </a:rPr>
              <a:t>Tính ổn định và độ tin cậy:  hệ thống phải hoạt động ổn định và đáp ứng được các yêu cầu kinh doanh trong thời gian dài mà không gặp sự cố nghiêm trọng</a:t>
            </a:r>
            <a:endParaRPr b="1" dirty="0">
              <a:solidFill>
                <a:srgbClr val="92D05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75" name="Google Shape;3375;p101"/>
          <p:cNvSpPr txBox="1"/>
          <p:nvPr/>
        </p:nvSpPr>
        <p:spPr>
          <a:xfrm flipH="1">
            <a:off x="6585526" y="3041309"/>
            <a:ext cx="1929300" cy="1707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Khả năng mở rộng và tương thích: mở rộng khả năng xử lí đáp ứng nhu cầu gia tăng và tương thích với các thiết bị</a:t>
            </a:r>
            <a:endParaRPr b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77" name="Google Shape;3377;p101"/>
          <p:cNvSpPr/>
          <p:nvPr/>
        </p:nvSpPr>
        <p:spPr>
          <a:xfrm>
            <a:off x="1455125" y="1649101"/>
            <a:ext cx="455700" cy="4557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sz="2000" b="1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78" name="Google Shape;3378;p101"/>
          <p:cNvSpPr/>
          <p:nvPr/>
        </p:nvSpPr>
        <p:spPr>
          <a:xfrm>
            <a:off x="3381150" y="2592751"/>
            <a:ext cx="455700" cy="455700"/>
          </a:xfrm>
          <a:prstGeom prst="ellipse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sz="2000" b="1" dirty="0">
              <a:solidFill>
                <a:schemeClr val="accent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79" name="Google Shape;3379;p101"/>
          <p:cNvSpPr/>
          <p:nvPr/>
        </p:nvSpPr>
        <p:spPr>
          <a:xfrm>
            <a:off x="5305516" y="1649101"/>
            <a:ext cx="455700" cy="455700"/>
          </a:xfrm>
          <a:prstGeom prst="ellipse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rgbClr val="92D050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sz="2000" b="1">
              <a:solidFill>
                <a:srgbClr val="92D05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80" name="Google Shape;3380;p101"/>
          <p:cNvSpPr/>
          <p:nvPr/>
        </p:nvSpPr>
        <p:spPr>
          <a:xfrm>
            <a:off x="7236601" y="2592751"/>
            <a:ext cx="455700" cy="455700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endParaRPr sz="2000"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381" name="Google Shape;3381;p101"/>
          <p:cNvCxnSpPr>
            <a:stCxn id="3377" idx="6"/>
            <a:endCxn id="3378" idx="2"/>
          </p:cNvCxnSpPr>
          <p:nvPr/>
        </p:nvCxnSpPr>
        <p:spPr>
          <a:xfrm>
            <a:off x="1910825" y="1876951"/>
            <a:ext cx="1470300" cy="94380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82" name="Google Shape;3382;p101"/>
          <p:cNvCxnSpPr>
            <a:stCxn id="3378" idx="6"/>
            <a:endCxn id="3379" idx="2"/>
          </p:cNvCxnSpPr>
          <p:nvPr/>
        </p:nvCxnSpPr>
        <p:spPr>
          <a:xfrm rot="10800000" flipH="1">
            <a:off x="3836850" y="1877101"/>
            <a:ext cx="1468800" cy="94350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83" name="Google Shape;3383;p101"/>
          <p:cNvCxnSpPr>
            <a:cxnSpLocks/>
            <a:stCxn id="3379" idx="6"/>
            <a:endCxn id="3380" idx="2"/>
          </p:cNvCxnSpPr>
          <p:nvPr/>
        </p:nvCxnSpPr>
        <p:spPr>
          <a:xfrm>
            <a:off x="5761216" y="1876951"/>
            <a:ext cx="1475400" cy="94380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84" name="Google Shape;3384;p101"/>
          <p:cNvCxnSpPr>
            <a:stCxn id="3377" idx="2"/>
          </p:cNvCxnSpPr>
          <p:nvPr/>
        </p:nvCxnSpPr>
        <p:spPr>
          <a:xfrm rot="10800000">
            <a:off x="712025" y="1876951"/>
            <a:ext cx="7431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85" name="Google Shape;3385;p101"/>
          <p:cNvCxnSpPr/>
          <p:nvPr/>
        </p:nvCxnSpPr>
        <p:spPr>
          <a:xfrm rot="10800000">
            <a:off x="7692200" y="2820601"/>
            <a:ext cx="7431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279706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" name="Google Shape;2302;p66"/>
          <p:cNvSpPr txBox="1">
            <a:spLocks noGrp="1"/>
          </p:cNvSpPr>
          <p:nvPr>
            <p:ph type="title"/>
          </p:nvPr>
        </p:nvSpPr>
        <p:spPr>
          <a:xfrm>
            <a:off x="3173800" y="1815885"/>
            <a:ext cx="5255100" cy="9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C000"/>
                </a:solidFill>
              </a:rPr>
              <a:t>03.</a:t>
            </a:r>
            <a:r>
              <a:rPr lang="en" dirty="0"/>
              <a:t> </a:t>
            </a:r>
            <a:r>
              <a:rPr lang="en" b="0" dirty="0">
                <a:solidFill>
                  <a:schemeClr val="tx1"/>
                </a:solidFill>
              </a:rPr>
              <a:t>Các công cụ </a:t>
            </a:r>
            <a:r>
              <a:rPr lang="en" dirty="0"/>
              <a:t>sử dụng</a:t>
            </a:r>
            <a:endParaRPr dirty="0"/>
          </a:p>
        </p:txBody>
      </p:sp>
      <p:sp>
        <p:nvSpPr>
          <p:cNvPr id="2303" name="Google Shape;2303;p66"/>
          <p:cNvSpPr txBox="1">
            <a:spLocks noGrp="1"/>
          </p:cNvSpPr>
          <p:nvPr>
            <p:ph type="subTitle" idx="1"/>
          </p:nvPr>
        </p:nvSpPr>
        <p:spPr>
          <a:xfrm>
            <a:off x="4377119" y="3096437"/>
            <a:ext cx="4051781" cy="128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 dirty="0">
                <a:solidFill>
                  <a:schemeClr val="accent2">
                    <a:lumMod val="75000"/>
                  </a:schemeClr>
                </a:solidFill>
              </a:rPr>
              <a:t>Danh sách các công cụ sử dụng trong quá trình thực hiện đồ án</a:t>
            </a:r>
            <a:endParaRPr sz="17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2304" name="Google Shape;2304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001" y="4209976"/>
            <a:ext cx="524923" cy="5246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5" name="Google Shape;2305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28051" y="851949"/>
            <a:ext cx="500849" cy="500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6" name="Google Shape;2306;p6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163" y="300963"/>
            <a:ext cx="2306831" cy="230569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7" name="Google Shape;2307;p6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331423" flipH="1">
            <a:off x="721241" y="1802417"/>
            <a:ext cx="2804519" cy="28045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3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3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5" name="Google Shape;2145;p36"/>
          <p:cNvSpPr/>
          <p:nvPr/>
        </p:nvSpPr>
        <p:spPr>
          <a:xfrm>
            <a:off x="8027866" y="1215773"/>
            <a:ext cx="207420" cy="186779"/>
          </a:xfrm>
          <a:custGeom>
            <a:avLst/>
            <a:gdLst/>
            <a:ahLst/>
            <a:cxnLst/>
            <a:rect l="l" t="t" r="r" b="b"/>
            <a:pathLst>
              <a:path w="3889" h="3502" extrusionOk="0">
                <a:moveTo>
                  <a:pt x="1944" y="1"/>
                </a:moveTo>
                <a:cubicBezTo>
                  <a:pt x="1791" y="1"/>
                  <a:pt x="1637" y="81"/>
                  <a:pt x="1558" y="241"/>
                </a:cubicBezTo>
                <a:lnTo>
                  <a:pt x="1330" y="702"/>
                </a:lnTo>
                <a:cubicBezTo>
                  <a:pt x="1268" y="830"/>
                  <a:pt x="1145" y="918"/>
                  <a:pt x="1005" y="938"/>
                </a:cubicBezTo>
                <a:lnTo>
                  <a:pt x="497" y="1012"/>
                </a:lnTo>
                <a:cubicBezTo>
                  <a:pt x="142" y="1063"/>
                  <a:pt x="0" y="1498"/>
                  <a:pt x="257" y="1748"/>
                </a:cubicBezTo>
                <a:lnTo>
                  <a:pt x="624" y="2107"/>
                </a:lnTo>
                <a:cubicBezTo>
                  <a:pt x="727" y="2206"/>
                  <a:pt x="773" y="2348"/>
                  <a:pt x="748" y="2488"/>
                </a:cubicBezTo>
                <a:lnTo>
                  <a:pt x="661" y="2995"/>
                </a:lnTo>
                <a:cubicBezTo>
                  <a:pt x="614" y="3274"/>
                  <a:pt x="836" y="3501"/>
                  <a:pt x="1088" y="3501"/>
                </a:cubicBezTo>
                <a:cubicBezTo>
                  <a:pt x="1154" y="3501"/>
                  <a:pt x="1223" y="3485"/>
                  <a:pt x="1289" y="3450"/>
                </a:cubicBezTo>
                <a:lnTo>
                  <a:pt x="1744" y="3211"/>
                </a:lnTo>
                <a:cubicBezTo>
                  <a:pt x="1806" y="3178"/>
                  <a:pt x="1875" y="3162"/>
                  <a:pt x="1944" y="3162"/>
                </a:cubicBezTo>
                <a:cubicBezTo>
                  <a:pt x="2013" y="3162"/>
                  <a:pt x="2082" y="3178"/>
                  <a:pt x="2145" y="3211"/>
                </a:cubicBezTo>
                <a:lnTo>
                  <a:pt x="2600" y="3450"/>
                </a:lnTo>
                <a:cubicBezTo>
                  <a:pt x="2666" y="3485"/>
                  <a:pt x="2735" y="3501"/>
                  <a:pt x="2801" y="3501"/>
                </a:cubicBezTo>
                <a:cubicBezTo>
                  <a:pt x="3053" y="3501"/>
                  <a:pt x="3273" y="3274"/>
                  <a:pt x="3226" y="2995"/>
                </a:cubicBezTo>
                <a:lnTo>
                  <a:pt x="3139" y="2488"/>
                </a:lnTo>
                <a:cubicBezTo>
                  <a:pt x="3116" y="2348"/>
                  <a:pt x="3162" y="2206"/>
                  <a:pt x="3263" y="2107"/>
                </a:cubicBezTo>
                <a:lnTo>
                  <a:pt x="3631" y="1748"/>
                </a:lnTo>
                <a:cubicBezTo>
                  <a:pt x="3888" y="1498"/>
                  <a:pt x="3747" y="1063"/>
                  <a:pt x="3392" y="1012"/>
                </a:cubicBezTo>
                <a:lnTo>
                  <a:pt x="2884" y="938"/>
                </a:lnTo>
                <a:cubicBezTo>
                  <a:pt x="2744" y="918"/>
                  <a:pt x="2621" y="830"/>
                  <a:pt x="2559" y="702"/>
                </a:cubicBezTo>
                <a:lnTo>
                  <a:pt x="2331" y="241"/>
                </a:lnTo>
                <a:cubicBezTo>
                  <a:pt x="2252" y="81"/>
                  <a:pt x="2098" y="1"/>
                  <a:pt x="19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46" name="Google Shape;2146;p36"/>
          <p:cNvGrpSpPr/>
          <p:nvPr/>
        </p:nvGrpSpPr>
        <p:grpSpPr>
          <a:xfrm rot="-447293">
            <a:off x="8142889" y="394025"/>
            <a:ext cx="878501" cy="1830261"/>
            <a:chOff x="503795" y="323625"/>
            <a:chExt cx="502785" cy="1047439"/>
          </a:xfrm>
        </p:grpSpPr>
        <p:sp>
          <p:nvSpPr>
            <p:cNvPr id="2147" name="Google Shape;2147;p36"/>
            <p:cNvSpPr/>
            <p:nvPr/>
          </p:nvSpPr>
          <p:spPr>
            <a:xfrm>
              <a:off x="674039" y="389120"/>
              <a:ext cx="173925" cy="283742"/>
            </a:xfrm>
            <a:custGeom>
              <a:avLst/>
              <a:gdLst/>
              <a:ahLst/>
              <a:cxnLst/>
              <a:rect l="l" t="t" r="r" b="b"/>
              <a:pathLst>
                <a:path w="3261" h="5320" extrusionOk="0">
                  <a:moveTo>
                    <a:pt x="610" y="1"/>
                  </a:moveTo>
                  <a:cubicBezTo>
                    <a:pt x="438" y="1"/>
                    <a:pt x="238" y="35"/>
                    <a:pt x="0" y="105"/>
                  </a:cubicBezTo>
                  <a:lnTo>
                    <a:pt x="220" y="665"/>
                  </a:lnTo>
                  <a:cubicBezTo>
                    <a:pt x="279" y="654"/>
                    <a:pt x="343" y="647"/>
                    <a:pt x="411" y="647"/>
                  </a:cubicBezTo>
                  <a:cubicBezTo>
                    <a:pt x="687" y="647"/>
                    <a:pt x="1017" y="768"/>
                    <a:pt x="1211" y="1262"/>
                  </a:cubicBezTo>
                  <a:lnTo>
                    <a:pt x="2513" y="4590"/>
                  </a:lnTo>
                  <a:cubicBezTo>
                    <a:pt x="2727" y="5136"/>
                    <a:pt x="2906" y="5320"/>
                    <a:pt x="3030" y="5320"/>
                  </a:cubicBezTo>
                  <a:cubicBezTo>
                    <a:pt x="3196" y="5320"/>
                    <a:pt x="3260" y="4986"/>
                    <a:pt x="3169" y="4753"/>
                  </a:cubicBezTo>
                  <a:lnTo>
                    <a:pt x="1774" y="1189"/>
                  </a:lnTo>
                  <a:cubicBezTo>
                    <a:pt x="1470" y="411"/>
                    <a:pt x="1207" y="1"/>
                    <a:pt x="6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36"/>
            <p:cNvSpPr/>
            <p:nvPr/>
          </p:nvSpPr>
          <p:spPr>
            <a:xfrm>
              <a:off x="515529" y="323625"/>
              <a:ext cx="92803" cy="61655"/>
            </a:xfrm>
            <a:custGeom>
              <a:avLst/>
              <a:gdLst/>
              <a:ahLst/>
              <a:cxnLst/>
              <a:rect l="l" t="t" r="r" b="b"/>
              <a:pathLst>
                <a:path w="1740" h="1156" extrusionOk="0">
                  <a:moveTo>
                    <a:pt x="1159" y="1"/>
                  </a:moveTo>
                  <a:cubicBezTo>
                    <a:pt x="996" y="1"/>
                    <a:pt x="799" y="65"/>
                    <a:pt x="550" y="188"/>
                  </a:cubicBezTo>
                  <a:cubicBezTo>
                    <a:pt x="1" y="459"/>
                    <a:pt x="48" y="741"/>
                    <a:pt x="206" y="1156"/>
                  </a:cubicBezTo>
                  <a:cubicBezTo>
                    <a:pt x="396" y="993"/>
                    <a:pt x="686" y="835"/>
                    <a:pt x="1112" y="663"/>
                  </a:cubicBezTo>
                  <a:cubicBezTo>
                    <a:pt x="1330" y="574"/>
                    <a:pt x="1541" y="516"/>
                    <a:pt x="1739" y="498"/>
                  </a:cubicBezTo>
                  <a:cubicBezTo>
                    <a:pt x="1586" y="158"/>
                    <a:pt x="1414" y="1"/>
                    <a:pt x="11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36"/>
            <p:cNvSpPr/>
            <p:nvPr/>
          </p:nvSpPr>
          <p:spPr>
            <a:xfrm>
              <a:off x="907004" y="1293995"/>
              <a:ext cx="99576" cy="77069"/>
            </a:xfrm>
            <a:custGeom>
              <a:avLst/>
              <a:gdLst/>
              <a:ahLst/>
              <a:cxnLst/>
              <a:rect l="l" t="t" r="r" b="b"/>
              <a:pathLst>
                <a:path w="1867" h="1445" extrusionOk="0">
                  <a:moveTo>
                    <a:pt x="1560" y="0"/>
                  </a:moveTo>
                  <a:cubicBezTo>
                    <a:pt x="1461" y="264"/>
                    <a:pt x="1218" y="465"/>
                    <a:pt x="779" y="636"/>
                  </a:cubicBezTo>
                  <a:cubicBezTo>
                    <a:pt x="582" y="713"/>
                    <a:pt x="415" y="754"/>
                    <a:pt x="269" y="754"/>
                  </a:cubicBezTo>
                  <a:cubicBezTo>
                    <a:pt x="172" y="754"/>
                    <a:pt x="83" y="736"/>
                    <a:pt x="1" y="698"/>
                  </a:cubicBezTo>
                  <a:lnTo>
                    <a:pt x="1" y="698"/>
                  </a:lnTo>
                  <a:cubicBezTo>
                    <a:pt x="24" y="764"/>
                    <a:pt x="63" y="847"/>
                    <a:pt x="128" y="948"/>
                  </a:cubicBezTo>
                  <a:cubicBezTo>
                    <a:pt x="281" y="1288"/>
                    <a:pt x="453" y="1445"/>
                    <a:pt x="708" y="1445"/>
                  </a:cubicBezTo>
                  <a:cubicBezTo>
                    <a:pt x="871" y="1445"/>
                    <a:pt x="1069" y="1380"/>
                    <a:pt x="1317" y="1258"/>
                  </a:cubicBezTo>
                  <a:cubicBezTo>
                    <a:pt x="1867" y="987"/>
                    <a:pt x="1819" y="704"/>
                    <a:pt x="1661" y="289"/>
                  </a:cubicBezTo>
                  <a:cubicBezTo>
                    <a:pt x="1647" y="224"/>
                    <a:pt x="1606" y="112"/>
                    <a:pt x="15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36"/>
            <p:cNvSpPr/>
            <p:nvPr/>
          </p:nvSpPr>
          <p:spPr>
            <a:xfrm>
              <a:off x="507422" y="350452"/>
              <a:ext cx="283689" cy="403639"/>
            </a:xfrm>
            <a:custGeom>
              <a:avLst/>
              <a:gdLst/>
              <a:ahLst/>
              <a:cxnLst/>
              <a:rect l="l" t="t" r="r" b="b"/>
              <a:pathLst>
                <a:path w="5319" h="7568" extrusionOk="0">
                  <a:moveTo>
                    <a:pt x="2026" y="1"/>
                  </a:moveTo>
                  <a:cubicBezTo>
                    <a:pt x="1433" y="1"/>
                    <a:pt x="762" y="340"/>
                    <a:pt x="358" y="653"/>
                  </a:cubicBezTo>
                  <a:cubicBezTo>
                    <a:pt x="16" y="945"/>
                    <a:pt x="0" y="1255"/>
                    <a:pt x="117" y="1700"/>
                  </a:cubicBezTo>
                  <a:cubicBezTo>
                    <a:pt x="138" y="1788"/>
                    <a:pt x="167" y="1882"/>
                    <a:pt x="200" y="1983"/>
                  </a:cubicBezTo>
                  <a:cubicBezTo>
                    <a:pt x="211" y="2017"/>
                    <a:pt x="222" y="2052"/>
                    <a:pt x="234" y="2090"/>
                  </a:cubicBezTo>
                  <a:cubicBezTo>
                    <a:pt x="353" y="2359"/>
                    <a:pt x="488" y="2715"/>
                    <a:pt x="635" y="3116"/>
                  </a:cubicBezTo>
                  <a:cubicBezTo>
                    <a:pt x="686" y="3254"/>
                    <a:pt x="736" y="3398"/>
                    <a:pt x="792" y="3543"/>
                  </a:cubicBezTo>
                  <a:cubicBezTo>
                    <a:pt x="1888" y="6341"/>
                    <a:pt x="2222" y="7434"/>
                    <a:pt x="3038" y="7551"/>
                  </a:cubicBezTo>
                  <a:cubicBezTo>
                    <a:pt x="3069" y="7562"/>
                    <a:pt x="3112" y="7568"/>
                    <a:pt x="3162" y="7568"/>
                  </a:cubicBezTo>
                  <a:cubicBezTo>
                    <a:pt x="3621" y="7568"/>
                    <a:pt x="4774" y="7143"/>
                    <a:pt x="5010" y="6812"/>
                  </a:cubicBezTo>
                  <a:cubicBezTo>
                    <a:pt x="5318" y="6437"/>
                    <a:pt x="5127" y="5944"/>
                    <a:pt x="4767" y="5028"/>
                  </a:cubicBezTo>
                  <a:lnTo>
                    <a:pt x="3121" y="823"/>
                  </a:lnTo>
                  <a:cubicBezTo>
                    <a:pt x="3091" y="727"/>
                    <a:pt x="3054" y="642"/>
                    <a:pt x="3011" y="566"/>
                  </a:cubicBezTo>
                  <a:cubicBezTo>
                    <a:pt x="2786" y="152"/>
                    <a:pt x="2423" y="1"/>
                    <a:pt x="20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36"/>
            <p:cNvSpPr/>
            <p:nvPr/>
          </p:nvSpPr>
          <p:spPr>
            <a:xfrm>
              <a:off x="518089" y="396373"/>
              <a:ext cx="188806" cy="143044"/>
            </a:xfrm>
            <a:custGeom>
              <a:avLst/>
              <a:gdLst/>
              <a:ahLst/>
              <a:cxnLst/>
              <a:rect l="l" t="t" r="r" b="b"/>
              <a:pathLst>
                <a:path w="3540" h="2682" extrusionOk="0">
                  <a:moveTo>
                    <a:pt x="2937" y="1"/>
                  </a:moveTo>
                  <a:cubicBezTo>
                    <a:pt x="1923" y="288"/>
                    <a:pt x="927" y="628"/>
                    <a:pt x="0" y="1122"/>
                  </a:cubicBezTo>
                  <a:cubicBezTo>
                    <a:pt x="11" y="1156"/>
                    <a:pt x="22" y="1191"/>
                    <a:pt x="34" y="1229"/>
                  </a:cubicBezTo>
                  <a:cubicBezTo>
                    <a:pt x="153" y="1498"/>
                    <a:pt x="288" y="1854"/>
                    <a:pt x="435" y="2255"/>
                  </a:cubicBezTo>
                  <a:cubicBezTo>
                    <a:pt x="486" y="2393"/>
                    <a:pt x="537" y="2537"/>
                    <a:pt x="592" y="2682"/>
                  </a:cubicBezTo>
                  <a:cubicBezTo>
                    <a:pt x="1507" y="2156"/>
                    <a:pt x="2519" y="1821"/>
                    <a:pt x="3539" y="1539"/>
                  </a:cubicBezTo>
                  <a:lnTo>
                    <a:pt x="29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36"/>
            <p:cNvSpPr/>
            <p:nvPr/>
          </p:nvSpPr>
          <p:spPr>
            <a:xfrm>
              <a:off x="669399" y="713768"/>
              <a:ext cx="332384" cy="620446"/>
            </a:xfrm>
            <a:custGeom>
              <a:avLst/>
              <a:gdLst/>
              <a:ahLst/>
              <a:cxnLst/>
              <a:rect l="l" t="t" r="r" b="b"/>
              <a:pathLst>
                <a:path w="6232" h="11633" extrusionOk="0">
                  <a:moveTo>
                    <a:pt x="1973" y="0"/>
                  </a:moveTo>
                  <a:cubicBezTo>
                    <a:pt x="1828" y="178"/>
                    <a:pt x="1571" y="328"/>
                    <a:pt x="1167" y="486"/>
                  </a:cubicBezTo>
                  <a:cubicBezTo>
                    <a:pt x="700" y="668"/>
                    <a:pt x="387" y="753"/>
                    <a:pt x="153" y="753"/>
                  </a:cubicBezTo>
                  <a:cubicBezTo>
                    <a:pt x="98" y="753"/>
                    <a:pt x="48" y="748"/>
                    <a:pt x="1" y="739"/>
                  </a:cubicBezTo>
                  <a:lnTo>
                    <a:pt x="1" y="739"/>
                  </a:lnTo>
                  <a:lnTo>
                    <a:pt x="1982" y="5799"/>
                  </a:lnTo>
                  <a:cubicBezTo>
                    <a:pt x="3486" y="9642"/>
                    <a:pt x="3777" y="11271"/>
                    <a:pt x="4456" y="11577"/>
                  </a:cubicBezTo>
                  <a:cubicBezTo>
                    <a:pt x="4538" y="11615"/>
                    <a:pt x="4627" y="11633"/>
                    <a:pt x="4724" y="11633"/>
                  </a:cubicBezTo>
                  <a:cubicBezTo>
                    <a:pt x="4870" y="11633"/>
                    <a:pt x="5037" y="11592"/>
                    <a:pt x="5234" y="11515"/>
                  </a:cubicBezTo>
                  <a:cubicBezTo>
                    <a:pt x="5673" y="11344"/>
                    <a:pt x="5916" y="11143"/>
                    <a:pt x="6015" y="10879"/>
                  </a:cubicBezTo>
                  <a:cubicBezTo>
                    <a:pt x="6231" y="10307"/>
                    <a:pt x="5772" y="9431"/>
                    <a:pt x="5161" y="7870"/>
                  </a:cubicBezTo>
                  <a:cubicBezTo>
                    <a:pt x="4509" y="6204"/>
                    <a:pt x="2832" y="2098"/>
                    <a:pt x="19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36"/>
            <p:cNvSpPr/>
            <p:nvPr/>
          </p:nvSpPr>
          <p:spPr>
            <a:xfrm>
              <a:off x="579477" y="636966"/>
              <a:ext cx="184699" cy="125604"/>
            </a:xfrm>
            <a:custGeom>
              <a:avLst/>
              <a:gdLst/>
              <a:ahLst/>
              <a:cxnLst/>
              <a:rect l="l" t="t" r="r" b="b"/>
              <a:pathLst>
                <a:path w="3463" h="2355" extrusionOk="0">
                  <a:moveTo>
                    <a:pt x="183" y="0"/>
                  </a:moveTo>
                  <a:cubicBezTo>
                    <a:pt x="94" y="0"/>
                    <a:pt x="0" y="82"/>
                    <a:pt x="42" y="191"/>
                  </a:cubicBezTo>
                  <a:cubicBezTo>
                    <a:pt x="157" y="496"/>
                    <a:pt x="287" y="797"/>
                    <a:pt x="430" y="1089"/>
                  </a:cubicBezTo>
                  <a:cubicBezTo>
                    <a:pt x="568" y="1369"/>
                    <a:pt x="721" y="1648"/>
                    <a:pt x="926" y="1883"/>
                  </a:cubicBezTo>
                  <a:cubicBezTo>
                    <a:pt x="1116" y="2103"/>
                    <a:pt x="1343" y="2275"/>
                    <a:pt x="1633" y="2332"/>
                  </a:cubicBezTo>
                  <a:cubicBezTo>
                    <a:pt x="1712" y="2347"/>
                    <a:pt x="1792" y="2354"/>
                    <a:pt x="1871" y="2354"/>
                  </a:cubicBezTo>
                  <a:cubicBezTo>
                    <a:pt x="2047" y="2354"/>
                    <a:pt x="2224" y="2321"/>
                    <a:pt x="2392" y="2273"/>
                  </a:cubicBezTo>
                  <a:cubicBezTo>
                    <a:pt x="2727" y="2178"/>
                    <a:pt x="3046" y="2016"/>
                    <a:pt x="3336" y="1823"/>
                  </a:cubicBezTo>
                  <a:cubicBezTo>
                    <a:pt x="3462" y="1740"/>
                    <a:pt x="3368" y="1571"/>
                    <a:pt x="3246" y="1571"/>
                  </a:cubicBezTo>
                  <a:cubicBezTo>
                    <a:pt x="3220" y="1571"/>
                    <a:pt x="3193" y="1579"/>
                    <a:pt x="3166" y="1596"/>
                  </a:cubicBezTo>
                  <a:cubicBezTo>
                    <a:pt x="2929" y="1754"/>
                    <a:pt x="2672" y="1883"/>
                    <a:pt x="2401" y="1974"/>
                  </a:cubicBezTo>
                  <a:cubicBezTo>
                    <a:pt x="2234" y="2031"/>
                    <a:pt x="2056" y="2072"/>
                    <a:pt x="1878" y="2072"/>
                  </a:cubicBezTo>
                  <a:cubicBezTo>
                    <a:pt x="1835" y="2072"/>
                    <a:pt x="1792" y="2069"/>
                    <a:pt x="1749" y="2064"/>
                  </a:cubicBezTo>
                  <a:cubicBezTo>
                    <a:pt x="1508" y="2034"/>
                    <a:pt x="1320" y="1903"/>
                    <a:pt x="1162" y="1724"/>
                  </a:cubicBezTo>
                  <a:cubicBezTo>
                    <a:pt x="978" y="1513"/>
                    <a:pt x="836" y="1270"/>
                    <a:pt x="712" y="1022"/>
                  </a:cubicBezTo>
                  <a:cubicBezTo>
                    <a:pt x="561" y="717"/>
                    <a:pt x="427" y="405"/>
                    <a:pt x="306" y="88"/>
                  </a:cubicBezTo>
                  <a:cubicBezTo>
                    <a:pt x="283" y="26"/>
                    <a:pt x="234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36"/>
            <p:cNvSpPr/>
            <p:nvPr/>
          </p:nvSpPr>
          <p:spPr>
            <a:xfrm>
              <a:off x="658625" y="371626"/>
              <a:ext cx="68695" cy="142724"/>
            </a:xfrm>
            <a:custGeom>
              <a:avLst/>
              <a:gdLst/>
              <a:ahLst/>
              <a:cxnLst/>
              <a:rect l="l" t="t" r="r" b="b"/>
              <a:pathLst>
                <a:path w="1288" h="2676" extrusionOk="0">
                  <a:moveTo>
                    <a:pt x="153" y="0"/>
                  </a:moveTo>
                  <a:cubicBezTo>
                    <a:pt x="136" y="0"/>
                    <a:pt x="119" y="3"/>
                    <a:pt x="103" y="9"/>
                  </a:cubicBezTo>
                  <a:cubicBezTo>
                    <a:pt x="27" y="38"/>
                    <a:pt x="1" y="119"/>
                    <a:pt x="22" y="192"/>
                  </a:cubicBezTo>
                  <a:cubicBezTo>
                    <a:pt x="273" y="1016"/>
                    <a:pt x="596" y="1817"/>
                    <a:pt x="988" y="2586"/>
                  </a:cubicBezTo>
                  <a:cubicBezTo>
                    <a:pt x="1014" y="2638"/>
                    <a:pt x="1063" y="2675"/>
                    <a:pt x="1121" y="2675"/>
                  </a:cubicBezTo>
                  <a:cubicBezTo>
                    <a:pt x="1137" y="2675"/>
                    <a:pt x="1154" y="2672"/>
                    <a:pt x="1172" y="2666"/>
                  </a:cubicBezTo>
                  <a:cubicBezTo>
                    <a:pt x="1237" y="2641"/>
                    <a:pt x="1287" y="2550"/>
                    <a:pt x="1252" y="2481"/>
                  </a:cubicBezTo>
                  <a:cubicBezTo>
                    <a:pt x="862" y="1714"/>
                    <a:pt x="538" y="913"/>
                    <a:pt x="288" y="89"/>
                  </a:cubicBezTo>
                  <a:cubicBezTo>
                    <a:pt x="270" y="33"/>
                    <a:pt x="210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36"/>
            <p:cNvSpPr/>
            <p:nvPr/>
          </p:nvSpPr>
          <p:spPr>
            <a:xfrm>
              <a:off x="807055" y="568857"/>
              <a:ext cx="46775" cy="109070"/>
            </a:xfrm>
            <a:custGeom>
              <a:avLst/>
              <a:gdLst/>
              <a:ahLst/>
              <a:cxnLst/>
              <a:rect l="l" t="t" r="r" b="b"/>
              <a:pathLst>
                <a:path w="877" h="2045" extrusionOk="0">
                  <a:moveTo>
                    <a:pt x="184" y="0"/>
                  </a:moveTo>
                  <a:cubicBezTo>
                    <a:pt x="94" y="0"/>
                    <a:pt x="1" y="82"/>
                    <a:pt x="44" y="192"/>
                  </a:cubicBezTo>
                  <a:lnTo>
                    <a:pt x="400" y="1115"/>
                  </a:lnTo>
                  <a:cubicBezTo>
                    <a:pt x="453" y="1250"/>
                    <a:pt x="523" y="1388"/>
                    <a:pt x="553" y="1530"/>
                  </a:cubicBezTo>
                  <a:cubicBezTo>
                    <a:pt x="570" y="1606"/>
                    <a:pt x="570" y="1750"/>
                    <a:pt x="471" y="1760"/>
                  </a:cubicBezTo>
                  <a:cubicBezTo>
                    <a:pt x="295" y="1781"/>
                    <a:pt x="317" y="2045"/>
                    <a:pt x="482" y="2045"/>
                  </a:cubicBezTo>
                  <a:cubicBezTo>
                    <a:pt x="488" y="2045"/>
                    <a:pt x="493" y="2045"/>
                    <a:pt x="499" y="2044"/>
                  </a:cubicBezTo>
                  <a:cubicBezTo>
                    <a:pt x="673" y="2024"/>
                    <a:pt x="799" y="1884"/>
                    <a:pt x="836" y="1718"/>
                  </a:cubicBezTo>
                  <a:cubicBezTo>
                    <a:pt x="877" y="1539"/>
                    <a:pt x="799" y="1358"/>
                    <a:pt x="735" y="1195"/>
                  </a:cubicBezTo>
                  <a:cubicBezTo>
                    <a:pt x="593" y="827"/>
                    <a:pt x="450" y="456"/>
                    <a:pt x="308" y="88"/>
                  </a:cubicBezTo>
                  <a:cubicBezTo>
                    <a:pt x="284" y="26"/>
                    <a:pt x="235" y="0"/>
                    <a:pt x="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36"/>
            <p:cNvSpPr/>
            <p:nvPr/>
          </p:nvSpPr>
          <p:spPr>
            <a:xfrm>
              <a:off x="503795" y="353332"/>
              <a:ext cx="68695" cy="81923"/>
            </a:xfrm>
            <a:custGeom>
              <a:avLst/>
              <a:gdLst/>
              <a:ahLst/>
              <a:cxnLst/>
              <a:rect l="l" t="t" r="r" b="b"/>
              <a:pathLst>
                <a:path w="1288" h="1536" extrusionOk="0">
                  <a:moveTo>
                    <a:pt x="1122" y="1"/>
                  </a:moveTo>
                  <a:cubicBezTo>
                    <a:pt x="1105" y="1"/>
                    <a:pt x="1089" y="4"/>
                    <a:pt x="1073" y="12"/>
                  </a:cubicBezTo>
                  <a:cubicBezTo>
                    <a:pt x="782" y="156"/>
                    <a:pt x="520" y="347"/>
                    <a:pt x="304" y="590"/>
                  </a:cubicBezTo>
                  <a:cubicBezTo>
                    <a:pt x="104" y="815"/>
                    <a:pt x="1" y="1109"/>
                    <a:pt x="66" y="1408"/>
                  </a:cubicBezTo>
                  <a:cubicBezTo>
                    <a:pt x="81" y="1478"/>
                    <a:pt x="132" y="1535"/>
                    <a:pt x="206" y="1535"/>
                  </a:cubicBezTo>
                  <a:cubicBezTo>
                    <a:pt x="212" y="1535"/>
                    <a:pt x="217" y="1535"/>
                    <a:pt x="222" y="1534"/>
                  </a:cubicBezTo>
                  <a:cubicBezTo>
                    <a:pt x="292" y="1527"/>
                    <a:pt x="364" y="1454"/>
                    <a:pt x="348" y="1378"/>
                  </a:cubicBezTo>
                  <a:cubicBezTo>
                    <a:pt x="295" y="1135"/>
                    <a:pt x="377" y="930"/>
                    <a:pt x="541" y="749"/>
                  </a:cubicBezTo>
                  <a:cubicBezTo>
                    <a:pt x="720" y="554"/>
                    <a:pt x="940" y="393"/>
                    <a:pt x="1178" y="276"/>
                  </a:cubicBezTo>
                  <a:cubicBezTo>
                    <a:pt x="1247" y="242"/>
                    <a:pt x="1287" y="168"/>
                    <a:pt x="1257" y="93"/>
                  </a:cubicBezTo>
                  <a:cubicBezTo>
                    <a:pt x="1237" y="41"/>
                    <a:pt x="1179" y="1"/>
                    <a:pt x="1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36"/>
            <p:cNvSpPr/>
            <p:nvPr/>
          </p:nvSpPr>
          <p:spPr>
            <a:xfrm>
              <a:off x="810682" y="1144871"/>
              <a:ext cx="155472" cy="192913"/>
            </a:xfrm>
            <a:custGeom>
              <a:avLst/>
              <a:gdLst/>
              <a:ahLst/>
              <a:cxnLst/>
              <a:rect l="l" t="t" r="r" b="b"/>
              <a:pathLst>
                <a:path w="2915" h="3617" extrusionOk="0">
                  <a:moveTo>
                    <a:pt x="184" y="1"/>
                  </a:moveTo>
                  <a:cubicBezTo>
                    <a:pt x="93" y="1"/>
                    <a:pt x="0" y="82"/>
                    <a:pt x="43" y="191"/>
                  </a:cubicBezTo>
                  <a:cubicBezTo>
                    <a:pt x="300" y="827"/>
                    <a:pt x="557" y="1465"/>
                    <a:pt x="814" y="2103"/>
                  </a:cubicBezTo>
                  <a:cubicBezTo>
                    <a:pt x="938" y="2410"/>
                    <a:pt x="1050" y="2725"/>
                    <a:pt x="1190" y="3025"/>
                  </a:cubicBezTo>
                  <a:cubicBezTo>
                    <a:pt x="1319" y="3303"/>
                    <a:pt x="1514" y="3512"/>
                    <a:pt x="1817" y="3588"/>
                  </a:cubicBezTo>
                  <a:cubicBezTo>
                    <a:pt x="1895" y="3608"/>
                    <a:pt x="1973" y="3616"/>
                    <a:pt x="2051" y="3616"/>
                  </a:cubicBezTo>
                  <a:cubicBezTo>
                    <a:pt x="2314" y="3616"/>
                    <a:pt x="2573" y="3517"/>
                    <a:pt x="2804" y="3395"/>
                  </a:cubicBezTo>
                  <a:cubicBezTo>
                    <a:pt x="2872" y="3360"/>
                    <a:pt x="2914" y="3289"/>
                    <a:pt x="2884" y="3211"/>
                  </a:cubicBezTo>
                  <a:cubicBezTo>
                    <a:pt x="2865" y="3162"/>
                    <a:pt x="2806" y="3120"/>
                    <a:pt x="2749" y="3120"/>
                  </a:cubicBezTo>
                  <a:cubicBezTo>
                    <a:pt x="2732" y="3120"/>
                    <a:pt x="2715" y="3123"/>
                    <a:pt x="2700" y="3131"/>
                  </a:cubicBezTo>
                  <a:cubicBezTo>
                    <a:pt x="2502" y="3237"/>
                    <a:pt x="2284" y="3332"/>
                    <a:pt x="2056" y="3332"/>
                  </a:cubicBezTo>
                  <a:cubicBezTo>
                    <a:pt x="2012" y="3332"/>
                    <a:pt x="1968" y="3329"/>
                    <a:pt x="1924" y="3321"/>
                  </a:cubicBezTo>
                  <a:cubicBezTo>
                    <a:pt x="1668" y="3276"/>
                    <a:pt x="1528" y="3094"/>
                    <a:pt x="1429" y="2867"/>
                  </a:cubicBezTo>
                  <a:cubicBezTo>
                    <a:pt x="1305" y="2582"/>
                    <a:pt x="1195" y="2289"/>
                    <a:pt x="1078" y="2001"/>
                  </a:cubicBezTo>
                  <a:cubicBezTo>
                    <a:pt x="958" y="1699"/>
                    <a:pt x="836" y="1398"/>
                    <a:pt x="715" y="1097"/>
                  </a:cubicBezTo>
                  <a:lnTo>
                    <a:pt x="309" y="87"/>
                  </a:lnTo>
                  <a:cubicBezTo>
                    <a:pt x="284" y="26"/>
                    <a:pt x="235" y="1"/>
                    <a:pt x="1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36"/>
            <p:cNvSpPr/>
            <p:nvPr/>
          </p:nvSpPr>
          <p:spPr>
            <a:xfrm>
              <a:off x="824923" y="852491"/>
              <a:ext cx="68589" cy="142138"/>
            </a:xfrm>
            <a:custGeom>
              <a:avLst/>
              <a:gdLst/>
              <a:ahLst/>
              <a:cxnLst/>
              <a:rect l="l" t="t" r="r" b="b"/>
              <a:pathLst>
                <a:path w="1286" h="2665" extrusionOk="0">
                  <a:moveTo>
                    <a:pt x="185" y="1"/>
                  </a:moveTo>
                  <a:cubicBezTo>
                    <a:pt x="95" y="1"/>
                    <a:pt x="1" y="83"/>
                    <a:pt x="44" y="192"/>
                  </a:cubicBezTo>
                  <a:lnTo>
                    <a:pt x="978" y="2577"/>
                  </a:lnTo>
                  <a:cubicBezTo>
                    <a:pt x="1001" y="2639"/>
                    <a:pt x="1051" y="2665"/>
                    <a:pt x="1102" y="2665"/>
                  </a:cubicBezTo>
                  <a:cubicBezTo>
                    <a:pt x="1192" y="2665"/>
                    <a:pt x="1285" y="2583"/>
                    <a:pt x="1242" y="2473"/>
                  </a:cubicBezTo>
                  <a:lnTo>
                    <a:pt x="308" y="88"/>
                  </a:lnTo>
                  <a:cubicBezTo>
                    <a:pt x="285" y="27"/>
                    <a:pt x="235" y="1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36"/>
            <p:cNvSpPr/>
            <p:nvPr/>
          </p:nvSpPr>
          <p:spPr>
            <a:xfrm>
              <a:off x="891804" y="1018521"/>
              <a:ext cx="33761" cy="57495"/>
            </a:xfrm>
            <a:custGeom>
              <a:avLst/>
              <a:gdLst/>
              <a:ahLst/>
              <a:cxnLst/>
              <a:rect l="l" t="t" r="r" b="b"/>
              <a:pathLst>
                <a:path w="633" h="1078" extrusionOk="0">
                  <a:moveTo>
                    <a:pt x="159" y="0"/>
                  </a:moveTo>
                  <a:cubicBezTo>
                    <a:pt x="143" y="0"/>
                    <a:pt x="126" y="3"/>
                    <a:pt x="110" y="10"/>
                  </a:cubicBezTo>
                  <a:cubicBezTo>
                    <a:pt x="41" y="42"/>
                    <a:pt x="0" y="120"/>
                    <a:pt x="30" y="194"/>
                  </a:cubicBezTo>
                  <a:lnTo>
                    <a:pt x="341" y="987"/>
                  </a:lnTo>
                  <a:cubicBezTo>
                    <a:pt x="361" y="1040"/>
                    <a:pt x="418" y="1078"/>
                    <a:pt x="476" y="1078"/>
                  </a:cubicBezTo>
                  <a:cubicBezTo>
                    <a:pt x="492" y="1078"/>
                    <a:pt x="509" y="1075"/>
                    <a:pt x="525" y="1068"/>
                  </a:cubicBezTo>
                  <a:cubicBezTo>
                    <a:pt x="594" y="1036"/>
                    <a:pt x="633" y="958"/>
                    <a:pt x="605" y="884"/>
                  </a:cubicBezTo>
                  <a:lnTo>
                    <a:pt x="294" y="92"/>
                  </a:lnTo>
                  <a:cubicBezTo>
                    <a:pt x="274" y="38"/>
                    <a:pt x="217" y="0"/>
                    <a:pt x="1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60" name="Google Shape;2160;p36"/>
          <p:cNvSpPr/>
          <p:nvPr/>
        </p:nvSpPr>
        <p:spPr>
          <a:xfrm>
            <a:off x="7771066" y="859986"/>
            <a:ext cx="207420" cy="186779"/>
          </a:xfrm>
          <a:custGeom>
            <a:avLst/>
            <a:gdLst/>
            <a:ahLst/>
            <a:cxnLst/>
            <a:rect l="l" t="t" r="r" b="b"/>
            <a:pathLst>
              <a:path w="3889" h="3502" extrusionOk="0">
                <a:moveTo>
                  <a:pt x="1944" y="1"/>
                </a:moveTo>
                <a:cubicBezTo>
                  <a:pt x="1791" y="1"/>
                  <a:pt x="1637" y="81"/>
                  <a:pt x="1558" y="241"/>
                </a:cubicBezTo>
                <a:lnTo>
                  <a:pt x="1330" y="702"/>
                </a:lnTo>
                <a:cubicBezTo>
                  <a:pt x="1268" y="830"/>
                  <a:pt x="1145" y="918"/>
                  <a:pt x="1005" y="938"/>
                </a:cubicBezTo>
                <a:lnTo>
                  <a:pt x="497" y="1012"/>
                </a:lnTo>
                <a:cubicBezTo>
                  <a:pt x="142" y="1063"/>
                  <a:pt x="0" y="1498"/>
                  <a:pt x="257" y="1748"/>
                </a:cubicBezTo>
                <a:lnTo>
                  <a:pt x="624" y="2107"/>
                </a:lnTo>
                <a:cubicBezTo>
                  <a:pt x="727" y="2206"/>
                  <a:pt x="773" y="2348"/>
                  <a:pt x="748" y="2488"/>
                </a:cubicBezTo>
                <a:lnTo>
                  <a:pt x="661" y="2995"/>
                </a:lnTo>
                <a:cubicBezTo>
                  <a:pt x="614" y="3274"/>
                  <a:pt x="836" y="3501"/>
                  <a:pt x="1088" y="3501"/>
                </a:cubicBezTo>
                <a:cubicBezTo>
                  <a:pt x="1154" y="3501"/>
                  <a:pt x="1223" y="3485"/>
                  <a:pt x="1289" y="3450"/>
                </a:cubicBezTo>
                <a:lnTo>
                  <a:pt x="1744" y="3211"/>
                </a:lnTo>
                <a:cubicBezTo>
                  <a:pt x="1806" y="3178"/>
                  <a:pt x="1875" y="3162"/>
                  <a:pt x="1944" y="3162"/>
                </a:cubicBezTo>
                <a:cubicBezTo>
                  <a:pt x="2013" y="3162"/>
                  <a:pt x="2082" y="3178"/>
                  <a:pt x="2145" y="3211"/>
                </a:cubicBezTo>
                <a:lnTo>
                  <a:pt x="2600" y="3450"/>
                </a:lnTo>
                <a:cubicBezTo>
                  <a:pt x="2666" y="3485"/>
                  <a:pt x="2735" y="3501"/>
                  <a:pt x="2801" y="3501"/>
                </a:cubicBezTo>
                <a:cubicBezTo>
                  <a:pt x="3053" y="3501"/>
                  <a:pt x="3273" y="3274"/>
                  <a:pt x="3226" y="2995"/>
                </a:cubicBezTo>
                <a:lnTo>
                  <a:pt x="3139" y="2488"/>
                </a:lnTo>
                <a:cubicBezTo>
                  <a:pt x="3116" y="2348"/>
                  <a:pt x="3162" y="2206"/>
                  <a:pt x="3263" y="2107"/>
                </a:cubicBezTo>
                <a:lnTo>
                  <a:pt x="3631" y="1748"/>
                </a:lnTo>
                <a:cubicBezTo>
                  <a:pt x="3888" y="1498"/>
                  <a:pt x="3747" y="1063"/>
                  <a:pt x="3392" y="1012"/>
                </a:cubicBezTo>
                <a:lnTo>
                  <a:pt x="2884" y="938"/>
                </a:lnTo>
                <a:cubicBezTo>
                  <a:pt x="2744" y="918"/>
                  <a:pt x="2621" y="830"/>
                  <a:pt x="2559" y="702"/>
                </a:cubicBezTo>
                <a:lnTo>
                  <a:pt x="2331" y="241"/>
                </a:lnTo>
                <a:cubicBezTo>
                  <a:pt x="2252" y="81"/>
                  <a:pt x="2098" y="1"/>
                  <a:pt x="194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1" name="Google Shape;2161;p3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002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/>
              <a:t>Danh sách các </a:t>
            </a:r>
            <a:r>
              <a:rPr lang="vi-VN" b="1">
                <a:solidFill>
                  <a:schemeClr val="accent2">
                    <a:lumMod val="75000"/>
                  </a:schemeClr>
                </a:solidFill>
              </a:rPr>
              <a:t>công cụ</a:t>
            </a:r>
            <a:endParaRPr b="1">
              <a:solidFill>
                <a:schemeClr val="accent2">
                  <a:lumMod val="75000"/>
                </a:schemeClr>
              </a:solidFill>
              <a:highlight>
                <a:schemeClr val="dk2"/>
              </a:highlight>
            </a:endParaRPr>
          </a:p>
        </p:txBody>
      </p:sp>
      <p:graphicFrame>
        <p:nvGraphicFramePr>
          <p:cNvPr id="2163" name="Google Shape;2163;p36"/>
          <p:cNvGraphicFramePr/>
          <p:nvPr>
            <p:extLst>
              <p:ext uri="{D42A27DB-BD31-4B8C-83A1-F6EECF244321}">
                <p14:modId xmlns:p14="http://schemas.microsoft.com/office/powerpoint/2010/main" val="2023498313"/>
              </p:ext>
            </p:extLst>
          </p:nvPr>
        </p:nvGraphicFramePr>
        <p:xfrm>
          <a:off x="720000" y="1309162"/>
          <a:ext cx="7704000" cy="3253725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325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78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15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-VN" sz="1100" b="1" err="1">
                          <a:solidFill>
                            <a:schemeClr val="bg1"/>
                          </a:solidFill>
                          <a:uFill>
                            <a:noFill/>
                          </a:u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StarUML</a:t>
                      </a:r>
                      <a:endParaRPr sz="1100" b="1">
                        <a:solidFill>
                          <a:schemeClr val="bg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vi-VN" sz="1000">
                          <a:solidFill>
                            <a:schemeClr val="bg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Phân tích và vẽ các sơ đồ</a:t>
                      </a:r>
                      <a:endParaRPr sz="1000">
                        <a:solidFill>
                          <a:schemeClr val="bg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-VN" sz="1100" b="1" err="1">
                          <a:solidFill>
                            <a:schemeClr val="bg1"/>
                          </a:solidFill>
                          <a:uFill>
                            <a:noFill/>
                          </a:u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Figma</a:t>
                      </a:r>
                      <a:endParaRPr sz="1100" b="1">
                        <a:solidFill>
                          <a:schemeClr val="bg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vi-VN" sz="1000">
                          <a:solidFill>
                            <a:schemeClr val="bg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Thiết kế giao diện</a:t>
                      </a:r>
                      <a:endParaRPr sz="1000">
                        <a:solidFill>
                          <a:schemeClr val="bg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-VN" sz="1100" b="1">
                          <a:solidFill>
                            <a:schemeClr val="bg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VS </a:t>
                      </a:r>
                      <a:r>
                        <a:rPr lang="vi-VN" sz="1100" b="1" err="1">
                          <a:solidFill>
                            <a:schemeClr val="bg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Code</a:t>
                      </a:r>
                      <a:endParaRPr sz="1100" b="1">
                        <a:solidFill>
                          <a:schemeClr val="bg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vi-VN" sz="1000">
                          <a:solidFill>
                            <a:schemeClr val="bg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Cài đặt và phát triển ứng dụng</a:t>
                      </a:r>
                      <a:endParaRPr sz="1000">
                        <a:solidFill>
                          <a:schemeClr val="bg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-VN" sz="1100" b="1" err="1">
                          <a:solidFill>
                            <a:schemeClr val="bg1"/>
                          </a:solidFill>
                          <a:uFill>
                            <a:noFill/>
                          </a:u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Android</a:t>
                      </a:r>
                      <a:r>
                        <a:rPr lang="vi-VN" sz="1100" b="1">
                          <a:solidFill>
                            <a:schemeClr val="bg1"/>
                          </a:solidFill>
                          <a:uFill>
                            <a:noFill/>
                          </a:u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 </a:t>
                      </a:r>
                      <a:r>
                        <a:rPr lang="vi-VN" sz="1100" b="1" err="1">
                          <a:solidFill>
                            <a:schemeClr val="bg1"/>
                          </a:solidFill>
                          <a:uFill>
                            <a:noFill/>
                          </a:u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Studio</a:t>
                      </a:r>
                      <a:endParaRPr sz="1100" b="1">
                        <a:solidFill>
                          <a:schemeClr val="bg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vi-VN" sz="1000">
                          <a:solidFill>
                            <a:schemeClr val="bg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Gỡ lỗi và kiểm tra ứng dụng</a:t>
                      </a:r>
                      <a:endParaRPr sz="1000">
                        <a:solidFill>
                          <a:schemeClr val="bg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-VN" sz="1100" b="1" err="1">
                          <a:solidFill>
                            <a:schemeClr val="bg1"/>
                          </a:solidFill>
                          <a:uFill>
                            <a:noFill/>
                          </a:u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Github</a:t>
                      </a:r>
                      <a:endParaRPr sz="1100" b="1">
                        <a:solidFill>
                          <a:schemeClr val="bg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-VN" sz="1000">
                          <a:solidFill>
                            <a:schemeClr val="bg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Lưu trữ </a:t>
                      </a:r>
                      <a:r>
                        <a:rPr lang="vi-VN" sz="1000" err="1">
                          <a:solidFill>
                            <a:schemeClr val="bg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code</a:t>
                      </a:r>
                      <a:endParaRPr sz="1000">
                        <a:solidFill>
                          <a:schemeClr val="bg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-VN" sz="1100" b="1" err="1">
                          <a:solidFill>
                            <a:schemeClr val="bg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Firebase</a:t>
                      </a:r>
                      <a:endParaRPr sz="1100" b="1">
                        <a:solidFill>
                          <a:schemeClr val="bg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vi-VN" sz="1000">
                          <a:solidFill>
                            <a:schemeClr val="bg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Thiết kế và lưu trữ cơ sở dữ liệu</a:t>
                      </a:r>
                      <a:endParaRPr sz="1000" b="1">
                        <a:solidFill>
                          <a:schemeClr val="bg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-VN" sz="1100" b="1">
                          <a:solidFill>
                            <a:schemeClr val="bg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Word</a:t>
                      </a:r>
                      <a:endParaRPr sz="1100" b="1">
                        <a:solidFill>
                          <a:schemeClr val="bg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vi-VN" sz="1000" b="0">
                          <a:solidFill>
                            <a:schemeClr val="bg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Viết báo cáo</a:t>
                      </a:r>
                      <a:endParaRPr sz="1000" b="0">
                        <a:solidFill>
                          <a:schemeClr val="bg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0" marB="0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3217719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-VN" sz="1100" b="1">
                          <a:solidFill>
                            <a:schemeClr val="bg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MS </a:t>
                      </a:r>
                      <a:r>
                        <a:rPr lang="vi-VN" sz="1100" b="1" err="1">
                          <a:solidFill>
                            <a:schemeClr val="bg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Team</a:t>
                      </a:r>
                      <a:endParaRPr sz="1100" b="1">
                        <a:solidFill>
                          <a:schemeClr val="bg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vi-VN" sz="1000" b="0">
                          <a:solidFill>
                            <a:schemeClr val="bg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Thảo luận nhóm</a:t>
                      </a:r>
                      <a:endParaRPr sz="1000" b="0">
                        <a:solidFill>
                          <a:schemeClr val="bg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0" marB="0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4927336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-VN" sz="1100" b="1" err="1">
                          <a:solidFill>
                            <a:schemeClr val="bg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Notion</a:t>
                      </a:r>
                      <a:endParaRPr sz="1100" b="1">
                        <a:solidFill>
                          <a:schemeClr val="bg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vi-VN" sz="1000" b="0">
                          <a:solidFill>
                            <a:schemeClr val="bg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Phân công </a:t>
                      </a:r>
                      <a:r>
                        <a:rPr lang="vi-VN" sz="1000" b="0" err="1">
                          <a:solidFill>
                            <a:schemeClr val="bg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công</a:t>
                      </a:r>
                      <a:r>
                        <a:rPr lang="vi-VN" sz="1000" b="0">
                          <a:solidFill>
                            <a:schemeClr val="bg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 việc</a:t>
                      </a:r>
                      <a:endParaRPr sz="1000" b="0">
                        <a:solidFill>
                          <a:schemeClr val="bg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0" marB="0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2707554"/>
                  </a:ext>
                </a:extLst>
              </a:tr>
            </a:tbl>
          </a:graphicData>
        </a:graphic>
      </p:graphicFrame>
      <p:sp>
        <p:nvSpPr>
          <p:cNvPr id="2166" name="Google Shape;2166;p36"/>
          <p:cNvSpPr/>
          <p:nvPr/>
        </p:nvSpPr>
        <p:spPr>
          <a:xfrm>
            <a:off x="609516" y="4604011"/>
            <a:ext cx="207420" cy="186779"/>
          </a:xfrm>
          <a:custGeom>
            <a:avLst/>
            <a:gdLst/>
            <a:ahLst/>
            <a:cxnLst/>
            <a:rect l="l" t="t" r="r" b="b"/>
            <a:pathLst>
              <a:path w="3889" h="3502" extrusionOk="0">
                <a:moveTo>
                  <a:pt x="1944" y="1"/>
                </a:moveTo>
                <a:cubicBezTo>
                  <a:pt x="1791" y="1"/>
                  <a:pt x="1637" y="81"/>
                  <a:pt x="1558" y="241"/>
                </a:cubicBezTo>
                <a:lnTo>
                  <a:pt x="1330" y="702"/>
                </a:lnTo>
                <a:cubicBezTo>
                  <a:pt x="1268" y="830"/>
                  <a:pt x="1145" y="918"/>
                  <a:pt x="1005" y="938"/>
                </a:cubicBezTo>
                <a:lnTo>
                  <a:pt x="497" y="1012"/>
                </a:lnTo>
                <a:cubicBezTo>
                  <a:pt x="142" y="1063"/>
                  <a:pt x="0" y="1498"/>
                  <a:pt x="257" y="1748"/>
                </a:cubicBezTo>
                <a:lnTo>
                  <a:pt x="624" y="2107"/>
                </a:lnTo>
                <a:cubicBezTo>
                  <a:pt x="727" y="2206"/>
                  <a:pt x="773" y="2348"/>
                  <a:pt x="748" y="2488"/>
                </a:cubicBezTo>
                <a:lnTo>
                  <a:pt x="661" y="2995"/>
                </a:lnTo>
                <a:cubicBezTo>
                  <a:pt x="614" y="3274"/>
                  <a:pt x="836" y="3501"/>
                  <a:pt x="1088" y="3501"/>
                </a:cubicBezTo>
                <a:cubicBezTo>
                  <a:pt x="1154" y="3501"/>
                  <a:pt x="1223" y="3485"/>
                  <a:pt x="1289" y="3450"/>
                </a:cubicBezTo>
                <a:lnTo>
                  <a:pt x="1744" y="3211"/>
                </a:lnTo>
                <a:cubicBezTo>
                  <a:pt x="1806" y="3178"/>
                  <a:pt x="1875" y="3162"/>
                  <a:pt x="1944" y="3162"/>
                </a:cubicBezTo>
                <a:cubicBezTo>
                  <a:pt x="2013" y="3162"/>
                  <a:pt x="2082" y="3178"/>
                  <a:pt x="2145" y="3211"/>
                </a:cubicBezTo>
                <a:lnTo>
                  <a:pt x="2600" y="3450"/>
                </a:lnTo>
                <a:cubicBezTo>
                  <a:pt x="2666" y="3485"/>
                  <a:pt x="2735" y="3501"/>
                  <a:pt x="2801" y="3501"/>
                </a:cubicBezTo>
                <a:cubicBezTo>
                  <a:pt x="3053" y="3501"/>
                  <a:pt x="3273" y="3274"/>
                  <a:pt x="3226" y="2995"/>
                </a:cubicBezTo>
                <a:lnTo>
                  <a:pt x="3139" y="2488"/>
                </a:lnTo>
                <a:cubicBezTo>
                  <a:pt x="3116" y="2348"/>
                  <a:pt x="3162" y="2206"/>
                  <a:pt x="3263" y="2107"/>
                </a:cubicBezTo>
                <a:lnTo>
                  <a:pt x="3631" y="1748"/>
                </a:lnTo>
                <a:cubicBezTo>
                  <a:pt x="3888" y="1498"/>
                  <a:pt x="3747" y="1063"/>
                  <a:pt x="3392" y="1012"/>
                </a:cubicBezTo>
                <a:lnTo>
                  <a:pt x="2884" y="938"/>
                </a:lnTo>
                <a:cubicBezTo>
                  <a:pt x="2744" y="918"/>
                  <a:pt x="2621" y="830"/>
                  <a:pt x="2559" y="702"/>
                </a:cubicBezTo>
                <a:lnTo>
                  <a:pt x="2331" y="241"/>
                </a:lnTo>
                <a:cubicBezTo>
                  <a:pt x="2252" y="81"/>
                  <a:pt x="2098" y="1"/>
                  <a:pt x="1944" y="1"/>
                </a:cubicBezTo>
                <a:close/>
              </a:path>
            </a:pathLst>
          </a:custGeom>
          <a:solidFill>
            <a:srgbClr val="FCDC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9" name="Google Shape;2319;p68"/>
          <p:cNvSpPr txBox="1">
            <a:spLocks noGrp="1"/>
          </p:cNvSpPr>
          <p:nvPr>
            <p:ph type="title"/>
          </p:nvPr>
        </p:nvSpPr>
        <p:spPr>
          <a:xfrm>
            <a:off x="2241452" y="1749464"/>
            <a:ext cx="4661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 b="1" dirty="0">
                <a:solidFill>
                  <a:srgbClr val="FFC000"/>
                </a:solidFill>
              </a:rPr>
              <a:t>Kết thúc!</a:t>
            </a:r>
            <a:endParaRPr sz="7000" b="1" dirty="0">
              <a:solidFill>
                <a:srgbClr val="FFC000"/>
              </a:solidFill>
            </a:endParaRPr>
          </a:p>
        </p:txBody>
      </p:sp>
      <p:sp>
        <p:nvSpPr>
          <p:cNvPr id="2320" name="Google Shape;2320;p68"/>
          <p:cNvSpPr txBox="1">
            <a:spLocks noGrp="1"/>
          </p:cNvSpPr>
          <p:nvPr>
            <p:ph type="subTitle" idx="1"/>
          </p:nvPr>
        </p:nvSpPr>
        <p:spPr>
          <a:xfrm>
            <a:off x="2038562" y="2888121"/>
            <a:ext cx="5066875" cy="7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 b="1" dirty="0">
                <a:solidFill>
                  <a:srgbClr val="00B0F0"/>
                </a:solidFill>
              </a:rPr>
              <a:t>Cảm ơn thầy cô và các bạn đã lắng nghe </a:t>
            </a:r>
            <a:endParaRPr sz="2000" b="1" dirty="0">
              <a:solidFill>
                <a:srgbClr val="00B0F0"/>
              </a:solidFill>
            </a:endParaRPr>
          </a:p>
        </p:txBody>
      </p:sp>
      <p:pic>
        <p:nvPicPr>
          <p:cNvPr id="2321" name="Google Shape;2321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02552" y="2429721"/>
            <a:ext cx="1856825" cy="2804408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Google Shape;3726;p116">
            <a:extLst>
              <a:ext uri="{FF2B5EF4-FFF2-40B4-BE49-F238E27FC236}">
                <a16:creationId xmlns:a16="http://schemas.microsoft.com/office/drawing/2014/main" id="{D52935FB-8B08-975A-6E79-3AEE342DAE29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9932016">
            <a:off x="844468" y="677308"/>
            <a:ext cx="1628876" cy="16280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3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3321;p62">
            <a:extLst>
              <a:ext uri="{FF2B5EF4-FFF2-40B4-BE49-F238E27FC236}">
                <a16:creationId xmlns:a16="http://schemas.microsoft.com/office/drawing/2014/main" id="{A72074F9-E235-FF81-4458-C7E22A38EFB4}"/>
              </a:ext>
            </a:extLst>
          </p:cNvPr>
          <p:cNvSpPr/>
          <p:nvPr/>
        </p:nvSpPr>
        <p:spPr>
          <a:xfrm>
            <a:off x="2963897" y="2412501"/>
            <a:ext cx="3216206" cy="1020994"/>
          </a:xfrm>
          <a:prstGeom prst="roundRect">
            <a:avLst>
              <a:gd name="adj" fmla="val 16667"/>
            </a:avLst>
          </a:prstGeom>
          <a:ln/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9" name="Google Shape;2229;p59"/>
          <p:cNvSpPr txBox="1">
            <a:spLocks noGrp="1"/>
          </p:cNvSpPr>
          <p:nvPr>
            <p:ph type="title" idx="15"/>
          </p:nvPr>
        </p:nvSpPr>
        <p:spPr>
          <a:xfrm>
            <a:off x="720000" y="5212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b="1" dirty="0">
                <a:solidFill>
                  <a:schemeClr val="accent3"/>
                </a:solidFill>
              </a:rPr>
              <a:t>Thông tin</a:t>
            </a:r>
            <a:r>
              <a:rPr lang="en" b="1" dirty="0">
                <a:solidFill>
                  <a:schemeClr val="accent3"/>
                </a:solidFill>
              </a:rPr>
              <a:t> </a:t>
            </a:r>
            <a:r>
              <a:rPr lang="vi-VN" b="1" dirty="0">
                <a:solidFill>
                  <a:schemeClr val="accent3"/>
                </a:solidFill>
              </a:rPr>
              <a:t>nhóm</a:t>
            </a:r>
            <a:endParaRPr b="1" dirty="0">
              <a:solidFill>
                <a:schemeClr val="accent3"/>
              </a:solidFill>
            </a:endParaRPr>
          </a:p>
        </p:txBody>
      </p:sp>
      <p:sp>
        <p:nvSpPr>
          <p:cNvPr id="7" name="Google Shape;3321;p62">
            <a:extLst>
              <a:ext uri="{FF2B5EF4-FFF2-40B4-BE49-F238E27FC236}">
                <a16:creationId xmlns:a16="http://schemas.microsoft.com/office/drawing/2014/main" id="{0EF39030-D099-CAF8-C851-CB0F9AB19693}"/>
              </a:ext>
            </a:extLst>
          </p:cNvPr>
          <p:cNvSpPr/>
          <p:nvPr/>
        </p:nvSpPr>
        <p:spPr>
          <a:xfrm>
            <a:off x="714822" y="1208882"/>
            <a:ext cx="3216206" cy="1020994"/>
          </a:xfrm>
          <a:prstGeom prst="roundRect">
            <a:avLst>
              <a:gd name="adj" fmla="val 16667"/>
            </a:avLst>
          </a:prstGeom>
          <a:ln/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3321;p62">
            <a:extLst>
              <a:ext uri="{FF2B5EF4-FFF2-40B4-BE49-F238E27FC236}">
                <a16:creationId xmlns:a16="http://schemas.microsoft.com/office/drawing/2014/main" id="{DA57DD67-ECF9-E5D2-45C7-042D42765EFE}"/>
              </a:ext>
            </a:extLst>
          </p:cNvPr>
          <p:cNvSpPr/>
          <p:nvPr/>
        </p:nvSpPr>
        <p:spPr>
          <a:xfrm>
            <a:off x="720000" y="3601281"/>
            <a:ext cx="3216206" cy="1020994"/>
          </a:xfrm>
          <a:prstGeom prst="roundRect">
            <a:avLst>
              <a:gd name="adj" fmla="val 16667"/>
            </a:avLst>
          </a:prstGeom>
          <a:ln/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3321;p62">
            <a:extLst>
              <a:ext uri="{FF2B5EF4-FFF2-40B4-BE49-F238E27FC236}">
                <a16:creationId xmlns:a16="http://schemas.microsoft.com/office/drawing/2014/main" id="{569B41EE-3364-7291-F1AC-58BD0973AC34}"/>
              </a:ext>
            </a:extLst>
          </p:cNvPr>
          <p:cNvSpPr/>
          <p:nvPr/>
        </p:nvSpPr>
        <p:spPr>
          <a:xfrm>
            <a:off x="5207794" y="1199509"/>
            <a:ext cx="3216206" cy="1020994"/>
          </a:xfrm>
          <a:prstGeom prst="roundRect">
            <a:avLst>
              <a:gd name="adj" fmla="val 16667"/>
            </a:avLst>
          </a:prstGeom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3321;p62">
            <a:extLst>
              <a:ext uri="{FF2B5EF4-FFF2-40B4-BE49-F238E27FC236}">
                <a16:creationId xmlns:a16="http://schemas.microsoft.com/office/drawing/2014/main" id="{A6EA0299-B7E5-239A-2C55-54543518F6A8}"/>
              </a:ext>
            </a:extLst>
          </p:cNvPr>
          <p:cNvSpPr/>
          <p:nvPr/>
        </p:nvSpPr>
        <p:spPr>
          <a:xfrm>
            <a:off x="5207794" y="3601281"/>
            <a:ext cx="3216206" cy="1020994"/>
          </a:xfrm>
          <a:prstGeom prst="roundRect">
            <a:avLst>
              <a:gd name="adj" fmla="val 16667"/>
            </a:avLst>
          </a:prstGeom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" name="Google Shape;2608;p46">
            <a:extLst>
              <a:ext uri="{FF2B5EF4-FFF2-40B4-BE49-F238E27FC236}">
                <a16:creationId xmlns:a16="http://schemas.microsoft.com/office/drawing/2014/main" id="{50B4D479-5C88-A447-AAE2-ADF6AEA12006}"/>
              </a:ext>
            </a:extLst>
          </p:cNvPr>
          <p:cNvGrpSpPr/>
          <p:nvPr/>
        </p:nvGrpSpPr>
        <p:grpSpPr>
          <a:xfrm>
            <a:off x="810380" y="1297461"/>
            <a:ext cx="873056" cy="867256"/>
            <a:chOff x="1742490" y="367839"/>
            <a:chExt cx="629242" cy="646260"/>
          </a:xfrm>
        </p:grpSpPr>
        <p:sp>
          <p:nvSpPr>
            <p:cNvPr id="40" name="Google Shape;2609;p46">
              <a:extLst>
                <a:ext uri="{FF2B5EF4-FFF2-40B4-BE49-F238E27FC236}">
                  <a16:creationId xmlns:a16="http://schemas.microsoft.com/office/drawing/2014/main" id="{3A9BE972-2101-5558-9AB9-58EC638B63AF}"/>
                </a:ext>
              </a:extLst>
            </p:cNvPr>
            <p:cNvSpPr/>
            <p:nvPr/>
          </p:nvSpPr>
          <p:spPr>
            <a:xfrm>
              <a:off x="1754810" y="367839"/>
              <a:ext cx="604819" cy="646260"/>
            </a:xfrm>
            <a:custGeom>
              <a:avLst/>
              <a:gdLst/>
              <a:ahLst/>
              <a:cxnLst/>
              <a:rect l="l" t="t" r="r" b="b"/>
              <a:pathLst>
                <a:path w="11340" h="12117" extrusionOk="0">
                  <a:moveTo>
                    <a:pt x="5053" y="0"/>
                  </a:moveTo>
                  <a:cubicBezTo>
                    <a:pt x="4764" y="0"/>
                    <a:pt x="4519" y="174"/>
                    <a:pt x="4294" y="337"/>
                  </a:cubicBezTo>
                  <a:cubicBezTo>
                    <a:pt x="4186" y="415"/>
                    <a:pt x="4080" y="493"/>
                    <a:pt x="3972" y="571"/>
                  </a:cubicBezTo>
                  <a:cubicBezTo>
                    <a:pt x="3638" y="814"/>
                    <a:pt x="3305" y="1058"/>
                    <a:pt x="2970" y="1301"/>
                  </a:cubicBezTo>
                  <a:cubicBezTo>
                    <a:pt x="2483" y="1656"/>
                    <a:pt x="1996" y="2014"/>
                    <a:pt x="1510" y="2372"/>
                  </a:cubicBezTo>
                  <a:cubicBezTo>
                    <a:pt x="1441" y="2423"/>
                    <a:pt x="1370" y="2474"/>
                    <a:pt x="1301" y="2526"/>
                  </a:cubicBezTo>
                  <a:cubicBezTo>
                    <a:pt x="1085" y="2685"/>
                    <a:pt x="869" y="2843"/>
                    <a:pt x="652" y="3002"/>
                  </a:cubicBezTo>
                  <a:cubicBezTo>
                    <a:pt x="415" y="3180"/>
                    <a:pt x="169" y="3369"/>
                    <a:pt x="85" y="3665"/>
                  </a:cubicBezTo>
                  <a:cubicBezTo>
                    <a:pt x="0" y="3974"/>
                    <a:pt x="140" y="4312"/>
                    <a:pt x="273" y="4585"/>
                  </a:cubicBezTo>
                  <a:cubicBezTo>
                    <a:pt x="420" y="4891"/>
                    <a:pt x="610" y="5175"/>
                    <a:pt x="810" y="5450"/>
                  </a:cubicBezTo>
                  <a:cubicBezTo>
                    <a:pt x="1010" y="5721"/>
                    <a:pt x="1219" y="5985"/>
                    <a:pt x="1409" y="6265"/>
                  </a:cubicBezTo>
                  <a:cubicBezTo>
                    <a:pt x="1562" y="6492"/>
                    <a:pt x="1702" y="6750"/>
                    <a:pt x="1939" y="6901"/>
                  </a:cubicBezTo>
                  <a:cubicBezTo>
                    <a:pt x="2070" y="6984"/>
                    <a:pt x="2202" y="7016"/>
                    <a:pt x="2337" y="7016"/>
                  </a:cubicBezTo>
                  <a:cubicBezTo>
                    <a:pt x="2481" y="7016"/>
                    <a:pt x="2627" y="6980"/>
                    <a:pt x="2777" y="6931"/>
                  </a:cubicBezTo>
                  <a:cubicBezTo>
                    <a:pt x="2874" y="6901"/>
                    <a:pt x="2963" y="6880"/>
                    <a:pt x="3047" y="6880"/>
                  </a:cubicBezTo>
                  <a:cubicBezTo>
                    <a:pt x="3155" y="6880"/>
                    <a:pt x="3256" y="6914"/>
                    <a:pt x="3357" y="7002"/>
                  </a:cubicBezTo>
                  <a:cubicBezTo>
                    <a:pt x="3513" y="7140"/>
                    <a:pt x="3603" y="7367"/>
                    <a:pt x="3598" y="7578"/>
                  </a:cubicBezTo>
                  <a:cubicBezTo>
                    <a:pt x="3594" y="7810"/>
                    <a:pt x="3507" y="8037"/>
                    <a:pt x="3452" y="8260"/>
                  </a:cubicBezTo>
                  <a:cubicBezTo>
                    <a:pt x="3387" y="8521"/>
                    <a:pt x="3371" y="8787"/>
                    <a:pt x="3465" y="9043"/>
                  </a:cubicBezTo>
                  <a:cubicBezTo>
                    <a:pt x="3578" y="9361"/>
                    <a:pt x="3800" y="9650"/>
                    <a:pt x="3988" y="9924"/>
                  </a:cubicBezTo>
                  <a:cubicBezTo>
                    <a:pt x="4379" y="10500"/>
                    <a:pt x="4799" y="11073"/>
                    <a:pt x="5276" y="11581"/>
                  </a:cubicBezTo>
                  <a:cubicBezTo>
                    <a:pt x="5492" y="11811"/>
                    <a:pt x="5731" y="12012"/>
                    <a:pt x="6045" y="12088"/>
                  </a:cubicBezTo>
                  <a:cubicBezTo>
                    <a:pt x="6125" y="12107"/>
                    <a:pt x="6207" y="12116"/>
                    <a:pt x="6289" y="12116"/>
                  </a:cubicBezTo>
                  <a:cubicBezTo>
                    <a:pt x="6484" y="12116"/>
                    <a:pt x="6680" y="12067"/>
                    <a:pt x="6858" y="11996"/>
                  </a:cubicBezTo>
                  <a:cubicBezTo>
                    <a:pt x="7145" y="11881"/>
                    <a:pt x="7408" y="11710"/>
                    <a:pt x="7668" y="11547"/>
                  </a:cubicBezTo>
                  <a:cubicBezTo>
                    <a:pt x="7973" y="11354"/>
                    <a:pt x="8271" y="11154"/>
                    <a:pt x="8563" y="10943"/>
                  </a:cubicBezTo>
                  <a:cubicBezTo>
                    <a:pt x="8717" y="10833"/>
                    <a:pt x="8868" y="10718"/>
                    <a:pt x="9018" y="10603"/>
                  </a:cubicBezTo>
                  <a:cubicBezTo>
                    <a:pt x="9470" y="10287"/>
                    <a:pt x="9910" y="9951"/>
                    <a:pt x="10332" y="9593"/>
                  </a:cubicBezTo>
                  <a:cubicBezTo>
                    <a:pt x="10755" y="9235"/>
                    <a:pt x="11289" y="8810"/>
                    <a:pt x="11322" y="8207"/>
                  </a:cubicBezTo>
                  <a:cubicBezTo>
                    <a:pt x="11340" y="7886"/>
                    <a:pt x="11219" y="7596"/>
                    <a:pt x="11062" y="7321"/>
                  </a:cubicBezTo>
                  <a:cubicBezTo>
                    <a:pt x="10895" y="7027"/>
                    <a:pt x="10704" y="6743"/>
                    <a:pt x="10511" y="6465"/>
                  </a:cubicBezTo>
                  <a:cubicBezTo>
                    <a:pt x="10305" y="6167"/>
                    <a:pt x="10091" y="5877"/>
                    <a:pt x="9867" y="5593"/>
                  </a:cubicBezTo>
                  <a:cubicBezTo>
                    <a:pt x="9660" y="5333"/>
                    <a:pt x="9453" y="5033"/>
                    <a:pt x="9183" y="4833"/>
                  </a:cubicBezTo>
                  <a:cubicBezTo>
                    <a:pt x="8965" y="4670"/>
                    <a:pt x="8707" y="4611"/>
                    <a:pt x="8439" y="4596"/>
                  </a:cubicBezTo>
                  <a:cubicBezTo>
                    <a:pt x="8210" y="4581"/>
                    <a:pt x="7968" y="4596"/>
                    <a:pt x="7748" y="4526"/>
                  </a:cubicBezTo>
                  <a:cubicBezTo>
                    <a:pt x="7544" y="4461"/>
                    <a:pt x="7360" y="4305"/>
                    <a:pt x="7278" y="4114"/>
                  </a:cubicBezTo>
                  <a:cubicBezTo>
                    <a:pt x="7186" y="3896"/>
                    <a:pt x="7268" y="3727"/>
                    <a:pt x="7399" y="3539"/>
                  </a:cubicBezTo>
                  <a:cubicBezTo>
                    <a:pt x="7576" y="3291"/>
                    <a:pt x="7698" y="3040"/>
                    <a:pt x="7610" y="2730"/>
                  </a:cubicBezTo>
                  <a:cubicBezTo>
                    <a:pt x="7532" y="2453"/>
                    <a:pt x="7317" y="2237"/>
                    <a:pt x="7145" y="2017"/>
                  </a:cubicBezTo>
                  <a:cubicBezTo>
                    <a:pt x="6731" y="1489"/>
                    <a:pt x="6390" y="904"/>
                    <a:pt x="5894" y="444"/>
                  </a:cubicBezTo>
                  <a:cubicBezTo>
                    <a:pt x="5667" y="233"/>
                    <a:pt x="5387" y="4"/>
                    <a:pt x="5061" y="0"/>
                  </a:cubicBezTo>
                  <a:cubicBezTo>
                    <a:pt x="5058" y="0"/>
                    <a:pt x="5056" y="0"/>
                    <a:pt x="50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610;p46">
              <a:extLst>
                <a:ext uri="{FF2B5EF4-FFF2-40B4-BE49-F238E27FC236}">
                  <a16:creationId xmlns:a16="http://schemas.microsoft.com/office/drawing/2014/main" id="{91272242-8606-2064-411F-2F7CDFE9346E}"/>
                </a:ext>
              </a:extLst>
            </p:cNvPr>
            <p:cNvSpPr/>
            <p:nvPr/>
          </p:nvSpPr>
          <p:spPr>
            <a:xfrm>
              <a:off x="1824198" y="398293"/>
              <a:ext cx="361718" cy="477988"/>
            </a:xfrm>
            <a:custGeom>
              <a:avLst/>
              <a:gdLst/>
              <a:ahLst/>
              <a:cxnLst/>
              <a:rect l="l" t="t" r="r" b="b"/>
              <a:pathLst>
                <a:path w="6782" h="8962" extrusionOk="0">
                  <a:moveTo>
                    <a:pt x="2671" y="0"/>
                  </a:moveTo>
                  <a:cubicBezTo>
                    <a:pt x="2337" y="243"/>
                    <a:pt x="2004" y="487"/>
                    <a:pt x="1669" y="730"/>
                  </a:cubicBezTo>
                  <a:cubicBezTo>
                    <a:pt x="1382" y="939"/>
                    <a:pt x="1093" y="1150"/>
                    <a:pt x="808" y="1361"/>
                  </a:cubicBezTo>
                  <a:cubicBezTo>
                    <a:pt x="608" y="1506"/>
                    <a:pt x="408" y="1653"/>
                    <a:pt x="209" y="1801"/>
                  </a:cubicBezTo>
                  <a:cubicBezTo>
                    <a:pt x="140" y="1852"/>
                    <a:pt x="69" y="1903"/>
                    <a:pt x="0" y="1955"/>
                  </a:cubicBezTo>
                  <a:cubicBezTo>
                    <a:pt x="718" y="2975"/>
                    <a:pt x="1416" y="4012"/>
                    <a:pt x="2123" y="5040"/>
                  </a:cubicBezTo>
                  <a:cubicBezTo>
                    <a:pt x="2951" y="6241"/>
                    <a:pt x="3787" y="7443"/>
                    <a:pt x="4705" y="8577"/>
                  </a:cubicBezTo>
                  <a:cubicBezTo>
                    <a:pt x="4857" y="8764"/>
                    <a:pt x="5055" y="8962"/>
                    <a:pt x="5307" y="8962"/>
                  </a:cubicBezTo>
                  <a:cubicBezTo>
                    <a:pt x="5335" y="8962"/>
                    <a:pt x="5362" y="8959"/>
                    <a:pt x="5391" y="8954"/>
                  </a:cubicBezTo>
                  <a:cubicBezTo>
                    <a:pt x="5657" y="8910"/>
                    <a:pt x="5841" y="8696"/>
                    <a:pt x="5947" y="8460"/>
                  </a:cubicBezTo>
                  <a:cubicBezTo>
                    <a:pt x="5956" y="8439"/>
                    <a:pt x="5965" y="8418"/>
                    <a:pt x="5974" y="8396"/>
                  </a:cubicBezTo>
                  <a:cubicBezTo>
                    <a:pt x="6029" y="8253"/>
                    <a:pt x="6066" y="8104"/>
                    <a:pt x="6119" y="7962"/>
                  </a:cubicBezTo>
                  <a:cubicBezTo>
                    <a:pt x="6170" y="7826"/>
                    <a:pt x="6232" y="7695"/>
                    <a:pt x="6296" y="7565"/>
                  </a:cubicBezTo>
                  <a:cubicBezTo>
                    <a:pt x="6424" y="7306"/>
                    <a:pt x="6557" y="7051"/>
                    <a:pt x="6631" y="6773"/>
                  </a:cubicBezTo>
                  <a:cubicBezTo>
                    <a:pt x="6782" y="6210"/>
                    <a:pt x="6598" y="5651"/>
                    <a:pt x="6321" y="5160"/>
                  </a:cubicBezTo>
                  <a:cubicBezTo>
                    <a:pt x="6181" y="4911"/>
                    <a:pt x="6016" y="4677"/>
                    <a:pt x="5850" y="4445"/>
                  </a:cubicBezTo>
                  <a:cubicBezTo>
                    <a:pt x="5635" y="4143"/>
                    <a:pt x="5419" y="3842"/>
                    <a:pt x="5205" y="3543"/>
                  </a:cubicBezTo>
                  <a:cubicBezTo>
                    <a:pt x="4361" y="2361"/>
                    <a:pt x="3516" y="1180"/>
                    <a:pt x="26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611;p46">
              <a:extLst>
                <a:ext uri="{FF2B5EF4-FFF2-40B4-BE49-F238E27FC236}">
                  <a16:creationId xmlns:a16="http://schemas.microsoft.com/office/drawing/2014/main" id="{B6CD1C1A-5A87-1824-AAE3-1A01945D4A37}"/>
                </a:ext>
              </a:extLst>
            </p:cNvPr>
            <p:cNvSpPr/>
            <p:nvPr/>
          </p:nvSpPr>
          <p:spPr>
            <a:xfrm>
              <a:off x="1824198" y="470882"/>
              <a:ext cx="317237" cy="405399"/>
            </a:xfrm>
            <a:custGeom>
              <a:avLst/>
              <a:gdLst/>
              <a:ahLst/>
              <a:cxnLst/>
              <a:rect l="l" t="t" r="r" b="b"/>
              <a:pathLst>
                <a:path w="5948" h="7601" extrusionOk="0">
                  <a:moveTo>
                    <a:pt x="808" y="0"/>
                  </a:moveTo>
                  <a:cubicBezTo>
                    <a:pt x="608" y="145"/>
                    <a:pt x="408" y="292"/>
                    <a:pt x="209" y="440"/>
                  </a:cubicBezTo>
                  <a:cubicBezTo>
                    <a:pt x="140" y="491"/>
                    <a:pt x="69" y="542"/>
                    <a:pt x="0" y="594"/>
                  </a:cubicBezTo>
                  <a:cubicBezTo>
                    <a:pt x="719" y="1614"/>
                    <a:pt x="1416" y="2651"/>
                    <a:pt x="2123" y="3679"/>
                  </a:cubicBezTo>
                  <a:cubicBezTo>
                    <a:pt x="2951" y="4880"/>
                    <a:pt x="3787" y="6082"/>
                    <a:pt x="4705" y="7216"/>
                  </a:cubicBezTo>
                  <a:cubicBezTo>
                    <a:pt x="4857" y="7403"/>
                    <a:pt x="5055" y="7601"/>
                    <a:pt x="5307" y="7601"/>
                  </a:cubicBezTo>
                  <a:cubicBezTo>
                    <a:pt x="5335" y="7601"/>
                    <a:pt x="5362" y="7598"/>
                    <a:pt x="5391" y="7593"/>
                  </a:cubicBezTo>
                  <a:cubicBezTo>
                    <a:pt x="5657" y="7549"/>
                    <a:pt x="5841" y="7335"/>
                    <a:pt x="5947" y="7099"/>
                  </a:cubicBezTo>
                  <a:cubicBezTo>
                    <a:pt x="5740" y="6831"/>
                    <a:pt x="5534" y="6564"/>
                    <a:pt x="5329" y="6295"/>
                  </a:cubicBezTo>
                  <a:cubicBezTo>
                    <a:pt x="4799" y="5598"/>
                    <a:pt x="4276" y="4896"/>
                    <a:pt x="3759" y="4191"/>
                  </a:cubicBezTo>
                  <a:cubicBezTo>
                    <a:pt x="2749" y="2812"/>
                    <a:pt x="1765" y="1416"/>
                    <a:pt x="8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612;p46">
              <a:extLst>
                <a:ext uri="{FF2B5EF4-FFF2-40B4-BE49-F238E27FC236}">
                  <a16:creationId xmlns:a16="http://schemas.microsoft.com/office/drawing/2014/main" id="{EF44BF73-6F38-6550-0396-FD18569E54D3}"/>
                </a:ext>
              </a:extLst>
            </p:cNvPr>
            <p:cNvSpPr/>
            <p:nvPr/>
          </p:nvSpPr>
          <p:spPr>
            <a:xfrm>
              <a:off x="2019723" y="584165"/>
              <a:ext cx="47521" cy="41975"/>
            </a:xfrm>
            <a:custGeom>
              <a:avLst/>
              <a:gdLst/>
              <a:ahLst/>
              <a:cxnLst/>
              <a:rect l="l" t="t" r="r" b="b"/>
              <a:pathLst>
                <a:path w="891" h="787" extrusionOk="0">
                  <a:moveTo>
                    <a:pt x="445" y="1"/>
                  </a:moveTo>
                  <a:cubicBezTo>
                    <a:pt x="365" y="1"/>
                    <a:pt x="283" y="25"/>
                    <a:pt x="213" y="77"/>
                  </a:cubicBezTo>
                  <a:cubicBezTo>
                    <a:pt x="39" y="205"/>
                    <a:pt x="0" y="451"/>
                    <a:pt x="128" y="625"/>
                  </a:cubicBezTo>
                  <a:cubicBezTo>
                    <a:pt x="206" y="730"/>
                    <a:pt x="325" y="786"/>
                    <a:pt x="446" y="786"/>
                  </a:cubicBezTo>
                  <a:cubicBezTo>
                    <a:pt x="526" y="786"/>
                    <a:pt x="607" y="761"/>
                    <a:pt x="677" y="710"/>
                  </a:cubicBezTo>
                  <a:cubicBezTo>
                    <a:pt x="853" y="582"/>
                    <a:pt x="890" y="336"/>
                    <a:pt x="762" y="162"/>
                  </a:cubicBezTo>
                  <a:cubicBezTo>
                    <a:pt x="686" y="57"/>
                    <a:pt x="566" y="1"/>
                    <a:pt x="4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613;p46">
              <a:extLst>
                <a:ext uri="{FF2B5EF4-FFF2-40B4-BE49-F238E27FC236}">
                  <a16:creationId xmlns:a16="http://schemas.microsoft.com/office/drawing/2014/main" id="{1FA7A1E3-A25A-05ED-DDD3-440613003AFF}"/>
                </a:ext>
              </a:extLst>
            </p:cNvPr>
            <p:cNvSpPr/>
            <p:nvPr/>
          </p:nvSpPr>
          <p:spPr>
            <a:xfrm>
              <a:off x="2272422" y="664273"/>
              <a:ext cx="99310" cy="231634"/>
            </a:xfrm>
            <a:custGeom>
              <a:avLst/>
              <a:gdLst/>
              <a:ahLst/>
              <a:cxnLst/>
              <a:rect l="l" t="t" r="r" b="b"/>
              <a:pathLst>
                <a:path w="1862" h="4343" extrusionOk="0">
                  <a:moveTo>
                    <a:pt x="289" y="1"/>
                  </a:moveTo>
                  <a:cubicBezTo>
                    <a:pt x="143" y="1"/>
                    <a:pt x="0" y="168"/>
                    <a:pt x="116" y="319"/>
                  </a:cubicBezTo>
                  <a:cubicBezTo>
                    <a:pt x="355" y="634"/>
                    <a:pt x="582" y="958"/>
                    <a:pt x="793" y="1293"/>
                  </a:cubicBezTo>
                  <a:cubicBezTo>
                    <a:pt x="992" y="1607"/>
                    <a:pt x="1201" y="1935"/>
                    <a:pt x="1343" y="2279"/>
                  </a:cubicBezTo>
                  <a:cubicBezTo>
                    <a:pt x="1399" y="2419"/>
                    <a:pt x="1435" y="2560"/>
                    <a:pt x="1399" y="2711"/>
                  </a:cubicBezTo>
                  <a:cubicBezTo>
                    <a:pt x="1358" y="2872"/>
                    <a:pt x="1268" y="3034"/>
                    <a:pt x="1185" y="3177"/>
                  </a:cubicBezTo>
                  <a:cubicBezTo>
                    <a:pt x="1008" y="3480"/>
                    <a:pt x="774" y="3753"/>
                    <a:pt x="506" y="3976"/>
                  </a:cubicBezTo>
                  <a:cubicBezTo>
                    <a:pt x="421" y="4047"/>
                    <a:pt x="394" y="4168"/>
                    <a:pt x="462" y="4260"/>
                  </a:cubicBezTo>
                  <a:cubicBezTo>
                    <a:pt x="500" y="4311"/>
                    <a:pt x="567" y="4343"/>
                    <a:pt x="632" y="4343"/>
                  </a:cubicBezTo>
                  <a:cubicBezTo>
                    <a:pt x="673" y="4343"/>
                    <a:pt x="713" y="4331"/>
                    <a:pt x="745" y="4304"/>
                  </a:cubicBezTo>
                  <a:cubicBezTo>
                    <a:pt x="986" y="4100"/>
                    <a:pt x="1206" y="3870"/>
                    <a:pt x="1385" y="3610"/>
                  </a:cubicBezTo>
                  <a:cubicBezTo>
                    <a:pt x="1562" y="3356"/>
                    <a:pt x="1739" y="3062"/>
                    <a:pt x="1803" y="2755"/>
                  </a:cubicBezTo>
                  <a:cubicBezTo>
                    <a:pt x="1862" y="2467"/>
                    <a:pt x="1755" y="2183"/>
                    <a:pt x="1624" y="1931"/>
                  </a:cubicBezTo>
                  <a:cubicBezTo>
                    <a:pt x="1465" y="1627"/>
                    <a:pt x="1293" y="1327"/>
                    <a:pt x="1109" y="1036"/>
                  </a:cubicBezTo>
                  <a:cubicBezTo>
                    <a:pt x="901" y="709"/>
                    <a:pt x="678" y="390"/>
                    <a:pt x="442" y="80"/>
                  </a:cubicBezTo>
                  <a:cubicBezTo>
                    <a:pt x="400" y="24"/>
                    <a:pt x="344" y="1"/>
                    <a:pt x="2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614;p46">
              <a:extLst>
                <a:ext uri="{FF2B5EF4-FFF2-40B4-BE49-F238E27FC236}">
                  <a16:creationId xmlns:a16="http://schemas.microsoft.com/office/drawing/2014/main" id="{021416CE-71BA-8920-D385-79DBADB6576A}"/>
                </a:ext>
              </a:extLst>
            </p:cNvPr>
            <p:cNvSpPr/>
            <p:nvPr/>
          </p:nvSpPr>
          <p:spPr>
            <a:xfrm>
              <a:off x="1927080" y="669607"/>
              <a:ext cx="104323" cy="130457"/>
            </a:xfrm>
            <a:custGeom>
              <a:avLst/>
              <a:gdLst/>
              <a:ahLst/>
              <a:cxnLst/>
              <a:rect l="l" t="t" r="r" b="b"/>
              <a:pathLst>
                <a:path w="1956" h="2446" extrusionOk="0">
                  <a:moveTo>
                    <a:pt x="284" y="0"/>
                  </a:moveTo>
                  <a:cubicBezTo>
                    <a:pt x="142" y="0"/>
                    <a:pt x="1" y="168"/>
                    <a:pt x="107" y="323"/>
                  </a:cubicBezTo>
                  <a:lnTo>
                    <a:pt x="1521" y="2363"/>
                  </a:lnTo>
                  <a:cubicBezTo>
                    <a:pt x="1562" y="2422"/>
                    <a:pt x="1616" y="2446"/>
                    <a:pt x="1670" y="2446"/>
                  </a:cubicBezTo>
                  <a:cubicBezTo>
                    <a:pt x="1813" y="2446"/>
                    <a:pt x="1955" y="2278"/>
                    <a:pt x="1847" y="2124"/>
                  </a:cubicBezTo>
                  <a:lnTo>
                    <a:pt x="435" y="84"/>
                  </a:lnTo>
                  <a:cubicBezTo>
                    <a:pt x="394" y="25"/>
                    <a:pt x="339" y="0"/>
                    <a:pt x="2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615;p46">
              <a:extLst>
                <a:ext uri="{FF2B5EF4-FFF2-40B4-BE49-F238E27FC236}">
                  <a16:creationId xmlns:a16="http://schemas.microsoft.com/office/drawing/2014/main" id="{237885A4-7B6B-63B8-77B0-182941B84BF5}"/>
                </a:ext>
              </a:extLst>
            </p:cNvPr>
            <p:cNvSpPr/>
            <p:nvPr/>
          </p:nvSpPr>
          <p:spPr>
            <a:xfrm>
              <a:off x="2109111" y="700381"/>
              <a:ext cx="80963" cy="185232"/>
            </a:xfrm>
            <a:custGeom>
              <a:avLst/>
              <a:gdLst/>
              <a:ahLst/>
              <a:cxnLst/>
              <a:rect l="l" t="t" r="r" b="b"/>
              <a:pathLst>
                <a:path w="1518" h="3473" extrusionOk="0">
                  <a:moveTo>
                    <a:pt x="1239" y="0"/>
                  </a:moveTo>
                  <a:cubicBezTo>
                    <a:pt x="1130" y="0"/>
                    <a:pt x="1021" y="76"/>
                    <a:pt x="1039" y="216"/>
                  </a:cubicBezTo>
                  <a:cubicBezTo>
                    <a:pt x="1105" y="730"/>
                    <a:pt x="1030" y="1249"/>
                    <a:pt x="883" y="1742"/>
                  </a:cubicBezTo>
                  <a:cubicBezTo>
                    <a:pt x="809" y="1995"/>
                    <a:pt x="717" y="2243"/>
                    <a:pt x="616" y="2488"/>
                  </a:cubicBezTo>
                  <a:cubicBezTo>
                    <a:pt x="520" y="2722"/>
                    <a:pt x="426" y="3016"/>
                    <a:pt x="155" y="3085"/>
                  </a:cubicBezTo>
                  <a:cubicBezTo>
                    <a:pt x="49" y="3113"/>
                    <a:pt x="1" y="3251"/>
                    <a:pt x="38" y="3347"/>
                  </a:cubicBezTo>
                  <a:cubicBezTo>
                    <a:pt x="71" y="3434"/>
                    <a:pt x="147" y="3473"/>
                    <a:pt x="229" y="3473"/>
                  </a:cubicBezTo>
                  <a:cubicBezTo>
                    <a:pt x="252" y="3473"/>
                    <a:pt x="275" y="3470"/>
                    <a:pt x="299" y="3464"/>
                  </a:cubicBezTo>
                  <a:cubicBezTo>
                    <a:pt x="639" y="3376"/>
                    <a:pt x="818" y="3055"/>
                    <a:pt x="944" y="2755"/>
                  </a:cubicBezTo>
                  <a:cubicBezTo>
                    <a:pt x="1057" y="2486"/>
                    <a:pt x="1160" y="2213"/>
                    <a:pt x="1245" y="1935"/>
                  </a:cubicBezTo>
                  <a:cubicBezTo>
                    <a:pt x="1419" y="1364"/>
                    <a:pt x="1518" y="771"/>
                    <a:pt x="1442" y="175"/>
                  </a:cubicBezTo>
                  <a:cubicBezTo>
                    <a:pt x="1426" y="56"/>
                    <a:pt x="1332" y="0"/>
                    <a:pt x="1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616;p46">
              <a:extLst>
                <a:ext uri="{FF2B5EF4-FFF2-40B4-BE49-F238E27FC236}">
                  <a16:creationId xmlns:a16="http://schemas.microsoft.com/office/drawing/2014/main" id="{0C5CC214-8F6F-FC39-BECD-8A166C423375}"/>
                </a:ext>
              </a:extLst>
            </p:cNvPr>
            <p:cNvSpPr/>
            <p:nvPr/>
          </p:nvSpPr>
          <p:spPr>
            <a:xfrm>
              <a:off x="1742490" y="525070"/>
              <a:ext cx="97070" cy="179792"/>
            </a:xfrm>
            <a:custGeom>
              <a:avLst/>
              <a:gdLst/>
              <a:ahLst/>
              <a:cxnLst/>
              <a:rect l="l" t="t" r="r" b="b"/>
              <a:pathLst>
                <a:path w="1820" h="3371" extrusionOk="0">
                  <a:moveTo>
                    <a:pt x="643" y="1"/>
                  </a:moveTo>
                  <a:cubicBezTo>
                    <a:pt x="583" y="1"/>
                    <a:pt x="523" y="29"/>
                    <a:pt x="479" y="77"/>
                  </a:cubicBezTo>
                  <a:cubicBezTo>
                    <a:pt x="107" y="478"/>
                    <a:pt x="1" y="1100"/>
                    <a:pt x="222" y="1601"/>
                  </a:cubicBezTo>
                  <a:cubicBezTo>
                    <a:pt x="359" y="1910"/>
                    <a:pt x="575" y="2184"/>
                    <a:pt x="770" y="2459"/>
                  </a:cubicBezTo>
                  <a:cubicBezTo>
                    <a:pt x="968" y="2739"/>
                    <a:pt x="1172" y="3016"/>
                    <a:pt x="1378" y="3290"/>
                  </a:cubicBezTo>
                  <a:cubicBezTo>
                    <a:pt x="1421" y="3347"/>
                    <a:pt x="1476" y="3371"/>
                    <a:pt x="1531" y="3371"/>
                  </a:cubicBezTo>
                  <a:cubicBezTo>
                    <a:pt x="1678" y="3371"/>
                    <a:pt x="1819" y="3203"/>
                    <a:pt x="1706" y="3051"/>
                  </a:cubicBezTo>
                  <a:cubicBezTo>
                    <a:pt x="1518" y="2803"/>
                    <a:pt x="1334" y="2553"/>
                    <a:pt x="1155" y="2301"/>
                  </a:cubicBezTo>
                  <a:cubicBezTo>
                    <a:pt x="983" y="2060"/>
                    <a:pt x="793" y="1819"/>
                    <a:pt x="650" y="1559"/>
                  </a:cubicBezTo>
                  <a:cubicBezTo>
                    <a:pt x="430" y="1153"/>
                    <a:pt x="481" y="669"/>
                    <a:pt x="797" y="327"/>
                  </a:cubicBezTo>
                  <a:cubicBezTo>
                    <a:pt x="871" y="248"/>
                    <a:pt x="844" y="108"/>
                    <a:pt x="763" y="44"/>
                  </a:cubicBezTo>
                  <a:cubicBezTo>
                    <a:pt x="726" y="14"/>
                    <a:pt x="685" y="1"/>
                    <a:pt x="6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617;p46">
              <a:extLst>
                <a:ext uri="{FF2B5EF4-FFF2-40B4-BE49-F238E27FC236}">
                  <a16:creationId xmlns:a16="http://schemas.microsoft.com/office/drawing/2014/main" id="{8C546FD7-497E-3F00-3D00-BA2A5F7B6AF6}"/>
                </a:ext>
              </a:extLst>
            </p:cNvPr>
            <p:cNvSpPr/>
            <p:nvPr/>
          </p:nvSpPr>
          <p:spPr>
            <a:xfrm>
              <a:off x="1925960" y="804010"/>
              <a:ext cx="42668" cy="90456"/>
            </a:xfrm>
            <a:custGeom>
              <a:avLst/>
              <a:gdLst/>
              <a:ahLst/>
              <a:cxnLst/>
              <a:rect l="l" t="t" r="r" b="b"/>
              <a:pathLst>
                <a:path w="800" h="1696" extrusionOk="0">
                  <a:moveTo>
                    <a:pt x="210" y="1"/>
                  </a:moveTo>
                  <a:cubicBezTo>
                    <a:pt x="203" y="1"/>
                    <a:pt x="195" y="1"/>
                    <a:pt x="188" y="2"/>
                  </a:cubicBezTo>
                  <a:cubicBezTo>
                    <a:pt x="70" y="20"/>
                    <a:pt x="11" y="111"/>
                    <a:pt x="9" y="224"/>
                  </a:cubicBezTo>
                  <a:cubicBezTo>
                    <a:pt x="1" y="717"/>
                    <a:pt x="148" y="1200"/>
                    <a:pt x="413" y="1613"/>
                  </a:cubicBezTo>
                  <a:cubicBezTo>
                    <a:pt x="448" y="1667"/>
                    <a:pt x="514" y="1696"/>
                    <a:pt x="579" y="1696"/>
                  </a:cubicBezTo>
                  <a:cubicBezTo>
                    <a:pt x="621" y="1696"/>
                    <a:pt x="663" y="1684"/>
                    <a:pt x="695" y="1658"/>
                  </a:cubicBezTo>
                  <a:cubicBezTo>
                    <a:pt x="786" y="1585"/>
                    <a:pt x="800" y="1470"/>
                    <a:pt x="740" y="1374"/>
                  </a:cubicBezTo>
                  <a:cubicBezTo>
                    <a:pt x="672" y="1270"/>
                    <a:pt x="646" y="1220"/>
                    <a:pt x="594" y="1103"/>
                  </a:cubicBezTo>
                  <a:cubicBezTo>
                    <a:pt x="552" y="1007"/>
                    <a:pt x="514" y="906"/>
                    <a:pt x="486" y="803"/>
                  </a:cubicBezTo>
                  <a:cubicBezTo>
                    <a:pt x="436" y="630"/>
                    <a:pt x="408" y="394"/>
                    <a:pt x="412" y="183"/>
                  </a:cubicBezTo>
                  <a:cubicBezTo>
                    <a:pt x="413" y="84"/>
                    <a:pt x="305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618;p46">
              <a:extLst>
                <a:ext uri="{FF2B5EF4-FFF2-40B4-BE49-F238E27FC236}">
                  <a16:creationId xmlns:a16="http://schemas.microsoft.com/office/drawing/2014/main" id="{20C6660B-3DB3-0BE8-EBC9-039ECD652732}"/>
                </a:ext>
              </a:extLst>
            </p:cNvPr>
            <p:cNvSpPr/>
            <p:nvPr/>
          </p:nvSpPr>
          <p:spPr>
            <a:xfrm>
              <a:off x="2113645" y="446828"/>
              <a:ext cx="50348" cy="56695"/>
            </a:xfrm>
            <a:custGeom>
              <a:avLst/>
              <a:gdLst/>
              <a:ahLst/>
              <a:cxnLst/>
              <a:rect l="l" t="t" r="r" b="b"/>
              <a:pathLst>
                <a:path w="944" h="1063" extrusionOk="0">
                  <a:moveTo>
                    <a:pt x="228" y="1"/>
                  </a:moveTo>
                  <a:cubicBezTo>
                    <a:pt x="187" y="1"/>
                    <a:pt x="146" y="13"/>
                    <a:pt x="113" y="40"/>
                  </a:cubicBezTo>
                  <a:cubicBezTo>
                    <a:pt x="26" y="107"/>
                    <a:pt x="1" y="231"/>
                    <a:pt x="68" y="322"/>
                  </a:cubicBezTo>
                  <a:lnTo>
                    <a:pt x="550" y="981"/>
                  </a:lnTo>
                  <a:cubicBezTo>
                    <a:pt x="589" y="1033"/>
                    <a:pt x="654" y="1063"/>
                    <a:pt x="719" y="1063"/>
                  </a:cubicBezTo>
                  <a:cubicBezTo>
                    <a:pt x="760" y="1063"/>
                    <a:pt x="801" y="1050"/>
                    <a:pt x="834" y="1023"/>
                  </a:cubicBezTo>
                  <a:cubicBezTo>
                    <a:pt x="919" y="956"/>
                    <a:pt x="944" y="834"/>
                    <a:pt x="878" y="742"/>
                  </a:cubicBezTo>
                  <a:lnTo>
                    <a:pt x="394" y="82"/>
                  </a:lnTo>
                  <a:cubicBezTo>
                    <a:pt x="357" y="31"/>
                    <a:pt x="292" y="1"/>
                    <a:pt x="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619;p46">
              <a:extLst>
                <a:ext uri="{FF2B5EF4-FFF2-40B4-BE49-F238E27FC236}">
                  <a16:creationId xmlns:a16="http://schemas.microsoft.com/office/drawing/2014/main" id="{5A4D0071-FD96-3F64-4600-54508131FD3D}"/>
                </a:ext>
              </a:extLst>
            </p:cNvPr>
            <p:cNvSpPr/>
            <p:nvPr/>
          </p:nvSpPr>
          <p:spPr>
            <a:xfrm>
              <a:off x="1976735" y="418934"/>
              <a:ext cx="50882" cy="57495"/>
            </a:xfrm>
            <a:custGeom>
              <a:avLst/>
              <a:gdLst/>
              <a:ahLst/>
              <a:cxnLst/>
              <a:rect l="l" t="t" r="r" b="b"/>
              <a:pathLst>
                <a:path w="954" h="1078" extrusionOk="0">
                  <a:moveTo>
                    <a:pt x="225" y="1"/>
                  </a:moveTo>
                  <a:cubicBezTo>
                    <a:pt x="184" y="1"/>
                    <a:pt x="143" y="13"/>
                    <a:pt x="110" y="40"/>
                  </a:cubicBezTo>
                  <a:cubicBezTo>
                    <a:pt x="25" y="109"/>
                    <a:pt x="0" y="232"/>
                    <a:pt x="68" y="324"/>
                  </a:cubicBezTo>
                  <a:lnTo>
                    <a:pt x="560" y="995"/>
                  </a:lnTo>
                  <a:cubicBezTo>
                    <a:pt x="598" y="1047"/>
                    <a:pt x="664" y="1078"/>
                    <a:pt x="728" y="1078"/>
                  </a:cubicBezTo>
                  <a:cubicBezTo>
                    <a:pt x="769" y="1078"/>
                    <a:pt x="809" y="1066"/>
                    <a:pt x="842" y="1040"/>
                  </a:cubicBezTo>
                  <a:cubicBezTo>
                    <a:pt x="927" y="971"/>
                    <a:pt x="954" y="848"/>
                    <a:pt x="886" y="756"/>
                  </a:cubicBezTo>
                  <a:lnTo>
                    <a:pt x="394" y="84"/>
                  </a:lnTo>
                  <a:cubicBezTo>
                    <a:pt x="355" y="31"/>
                    <a:pt x="289" y="1"/>
                    <a:pt x="2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" name="Google Shape;3352;p62">
            <a:extLst>
              <a:ext uri="{FF2B5EF4-FFF2-40B4-BE49-F238E27FC236}">
                <a16:creationId xmlns:a16="http://schemas.microsoft.com/office/drawing/2014/main" id="{D12EBC55-537C-E18A-191D-90124AE6F789}"/>
              </a:ext>
            </a:extLst>
          </p:cNvPr>
          <p:cNvGrpSpPr/>
          <p:nvPr/>
        </p:nvGrpSpPr>
        <p:grpSpPr>
          <a:xfrm>
            <a:off x="5347884" y="1330956"/>
            <a:ext cx="697205" cy="728615"/>
            <a:chOff x="4335920" y="2470849"/>
            <a:chExt cx="538731" cy="509913"/>
          </a:xfrm>
        </p:grpSpPr>
        <p:sp>
          <p:nvSpPr>
            <p:cNvPr id="52" name="Google Shape;3353;p62">
              <a:extLst>
                <a:ext uri="{FF2B5EF4-FFF2-40B4-BE49-F238E27FC236}">
                  <a16:creationId xmlns:a16="http://schemas.microsoft.com/office/drawing/2014/main" id="{CA94D55A-BE11-9BD4-E120-1FDB542BAB87}"/>
                </a:ext>
              </a:extLst>
            </p:cNvPr>
            <p:cNvSpPr/>
            <p:nvPr/>
          </p:nvSpPr>
          <p:spPr>
            <a:xfrm>
              <a:off x="4335920" y="2879834"/>
              <a:ext cx="100400" cy="98646"/>
            </a:xfrm>
            <a:custGeom>
              <a:avLst/>
              <a:gdLst/>
              <a:ahLst/>
              <a:cxnLst/>
              <a:rect l="l" t="t" r="r" b="b"/>
              <a:pathLst>
                <a:path w="3606" h="3543" extrusionOk="0">
                  <a:moveTo>
                    <a:pt x="198" y="1"/>
                  </a:moveTo>
                  <a:cubicBezTo>
                    <a:pt x="0" y="1018"/>
                    <a:pt x="21" y="2069"/>
                    <a:pt x="258" y="3080"/>
                  </a:cubicBezTo>
                  <a:cubicBezTo>
                    <a:pt x="289" y="3213"/>
                    <a:pt x="393" y="3317"/>
                    <a:pt x="526" y="3349"/>
                  </a:cubicBezTo>
                  <a:cubicBezTo>
                    <a:pt x="1078" y="3478"/>
                    <a:pt x="1643" y="3543"/>
                    <a:pt x="2207" y="3543"/>
                  </a:cubicBezTo>
                  <a:cubicBezTo>
                    <a:pt x="2676" y="3543"/>
                    <a:pt x="3144" y="3498"/>
                    <a:pt x="3606" y="3408"/>
                  </a:cubicBezTo>
                  <a:cubicBezTo>
                    <a:pt x="3009" y="2943"/>
                    <a:pt x="2391" y="2392"/>
                    <a:pt x="1803" y="1803"/>
                  </a:cubicBezTo>
                  <a:cubicBezTo>
                    <a:pt x="1214" y="1214"/>
                    <a:pt x="664" y="597"/>
                    <a:pt x="1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354;p62">
              <a:extLst>
                <a:ext uri="{FF2B5EF4-FFF2-40B4-BE49-F238E27FC236}">
                  <a16:creationId xmlns:a16="http://schemas.microsoft.com/office/drawing/2014/main" id="{6BCA5FBF-5FB4-F61A-3EB8-30CFB57DEC87}"/>
                </a:ext>
              </a:extLst>
            </p:cNvPr>
            <p:cNvSpPr/>
            <p:nvPr/>
          </p:nvSpPr>
          <p:spPr>
            <a:xfrm>
              <a:off x="4347168" y="2724610"/>
              <a:ext cx="244374" cy="244401"/>
            </a:xfrm>
            <a:custGeom>
              <a:avLst/>
              <a:gdLst/>
              <a:ahLst/>
              <a:cxnLst/>
              <a:rect l="l" t="t" r="r" b="b"/>
              <a:pathLst>
                <a:path w="8777" h="8778" extrusionOk="0">
                  <a:moveTo>
                    <a:pt x="4770" y="1"/>
                  </a:moveTo>
                  <a:cubicBezTo>
                    <a:pt x="3683" y="343"/>
                    <a:pt x="2662" y="945"/>
                    <a:pt x="1801" y="1805"/>
                  </a:cubicBezTo>
                  <a:cubicBezTo>
                    <a:pt x="943" y="2663"/>
                    <a:pt x="343" y="3683"/>
                    <a:pt x="0" y="4766"/>
                  </a:cubicBezTo>
                  <a:cubicBezTo>
                    <a:pt x="509" y="5465"/>
                    <a:pt x="1151" y="6210"/>
                    <a:pt x="1860" y="6917"/>
                  </a:cubicBezTo>
                  <a:cubicBezTo>
                    <a:pt x="2567" y="7626"/>
                    <a:pt x="3314" y="8270"/>
                    <a:pt x="4011" y="8777"/>
                  </a:cubicBezTo>
                  <a:cubicBezTo>
                    <a:pt x="5094" y="8436"/>
                    <a:pt x="6114" y="7835"/>
                    <a:pt x="6973" y="6976"/>
                  </a:cubicBezTo>
                  <a:cubicBezTo>
                    <a:pt x="7834" y="6115"/>
                    <a:pt x="8434" y="5093"/>
                    <a:pt x="8777" y="4007"/>
                  </a:cubicBezTo>
                  <a:cubicBezTo>
                    <a:pt x="8264" y="3310"/>
                    <a:pt x="7622" y="2568"/>
                    <a:pt x="6915" y="1862"/>
                  </a:cubicBezTo>
                  <a:cubicBezTo>
                    <a:pt x="6209" y="1156"/>
                    <a:pt x="5468" y="514"/>
                    <a:pt x="47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355;p62">
              <a:extLst>
                <a:ext uri="{FF2B5EF4-FFF2-40B4-BE49-F238E27FC236}">
                  <a16:creationId xmlns:a16="http://schemas.microsoft.com/office/drawing/2014/main" id="{617EC192-DD04-F029-23B2-893479529235}"/>
                </a:ext>
              </a:extLst>
            </p:cNvPr>
            <p:cNvSpPr/>
            <p:nvPr/>
          </p:nvSpPr>
          <p:spPr>
            <a:xfrm>
              <a:off x="4502922" y="2715227"/>
              <a:ext cx="99760" cy="98006"/>
            </a:xfrm>
            <a:custGeom>
              <a:avLst/>
              <a:gdLst/>
              <a:ahLst/>
              <a:cxnLst/>
              <a:rect l="l" t="t" r="r" b="b"/>
              <a:pathLst>
                <a:path w="3583" h="3520" extrusionOk="0">
                  <a:moveTo>
                    <a:pt x="1379" y="0"/>
                  </a:moveTo>
                  <a:cubicBezTo>
                    <a:pt x="917" y="0"/>
                    <a:pt x="456" y="44"/>
                    <a:pt x="1" y="130"/>
                  </a:cubicBezTo>
                  <a:cubicBezTo>
                    <a:pt x="594" y="598"/>
                    <a:pt x="1207" y="1145"/>
                    <a:pt x="1791" y="1729"/>
                  </a:cubicBezTo>
                  <a:cubicBezTo>
                    <a:pt x="2375" y="2314"/>
                    <a:pt x="2923" y="2926"/>
                    <a:pt x="3390" y="3520"/>
                  </a:cubicBezTo>
                  <a:cubicBezTo>
                    <a:pt x="3583" y="2509"/>
                    <a:pt x="3562" y="1466"/>
                    <a:pt x="3325" y="462"/>
                  </a:cubicBezTo>
                  <a:cubicBezTo>
                    <a:pt x="3295" y="330"/>
                    <a:pt x="3190" y="226"/>
                    <a:pt x="3058" y="195"/>
                  </a:cubicBezTo>
                  <a:cubicBezTo>
                    <a:pt x="2506" y="65"/>
                    <a:pt x="1943" y="0"/>
                    <a:pt x="13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356;p62">
              <a:extLst>
                <a:ext uri="{FF2B5EF4-FFF2-40B4-BE49-F238E27FC236}">
                  <a16:creationId xmlns:a16="http://schemas.microsoft.com/office/drawing/2014/main" id="{1C336CB1-B8FE-5BE8-4E9E-254148F3EED5}"/>
                </a:ext>
              </a:extLst>
            </p:cNvPr>
            <p:cNvSpPr/>
            <p:nvPr/>
          </p:nvSpPr>
          <p:spPr>
            <a:xfrm>
              <a:off x="4467339" y="2717204"/>
              <a:ext cx="131611" cy="131611"/>
            </a:xfrm>
            <a:custGeom>
              <a:avLst/>
              <a:gdLst/>
              <a:ahLst/>
              <a:cxnLst/>
              <a:rect l="l" t="t" r="r" b="b"/>
              <a:pathLst>
                <a:path w="4727" h="4727" extrusionOk="0">
                  <a:moveTo>
                    <a:pt x="1636" y="1"/>
                  </a:moveTo>
                  <a:cubicBezTo>
                    <a:pt x="1080" y="79"/>
                    <a:pt x="530" y="220"/>
                    <a:pt x="0" y="427"/>
                  </a:cubicBezTo>
                  <a:cubicBezTo>
                    <a:pt x="95" y="480"/>
                    <a:pt x="198" y="542"/>
                    <a:pt x="309" y="613"/>
                  </a:cubicBezTo>
                  <a:cubicBezTo>
                    <a:pt x="957" y="1029"/>
                    <a:pt x="1697" y="1640"/>
                    <a:pt x="2392" y="2335"/>
                  </a:cubicBezTo>
                  <a:cubicBezTo>
                    <a:pt x="3087" y="3030"/>
                    <a:pt x="3698" y="3771"/>
                    <a:pt x="4114" y="4418"/>
                  </a:cubicBezTo>
                  <a:cubicBezTo>
                    <a:pt x="4185" y="4529"/>
                    <a:pt x="4247" y="4632"/>
                    <a:pt x="4301" y="4727"/>
                  </a:cubicBezTo>
                  <a:cubicBezTo>
                    <a:pt x="4507" y="4198"/>
                    <a:pt x="4648" y="3648"/>
                    <a:pt x="4726" y="3091"/>
                  </a:cubicBezTo>
                  <a:cubicBezTo>
                    <a:pt x="4322" y="2551"/>
                    <a:pt x="3830" y="1989"/>
                    <a:pt x="3285" y="1442"/>
                  </a:cubicBezTo>
                  <a:cubicBezTo>
                    <a:pt x="2738" y="897"/>
                    <a:pt x="2176" y="406"/>
                    <a:pt x="1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357;p62">
              <a:extLst>
                <a:ext uri="{FF2B5EF4-FFF2-40B4-BE49-F238E27FC236}">
                  <a16:creationId xmlns:a16="http://schemas.microsoft.com/office/drawing/2014/main" id="{6369F7AB-9071-FC2F-2AFE-9DE260A0DBED}"/>
                </a:ext>
              </a:extLst>
            </p:cNvPr>
            <p:cNvSpPr/>
            <p:nvPr/>
          </p:nvSpPr>
          <p:spPr>
            <a:xfrm>
              <a:off x="4566292" y="2774198"/>
              <a:ext cx="32659" cy="74618"/>
            </a:xfrm>
            <a:custGeom>
              <a:avLst/>
              <a:gdLst/>
              <a:ahLst/>
              <a:cxnLst/>
              <a:rect l="l" t="t" r="r" b="b"/>
              <a:pathLst>
                <a:path w="1173" h="2680" extrusionOk="0">
                  <a:moveTo>
                    <a:pt x="307" y="0"/>
                  </a:moveTo>
                  <a:cubicBezTo>
                    <a:pt x="267" y="538"/>
                    <a:pt x="165" y="1072"/>
                    <a:pt x="0" y="1591"/>
                  </a:cubicBezTo>
                  <a:cubicBezTo>
                    <a:pt x="211" y="1859"/>
                    <a:pt x="400" y="2123"/>
                    <a:pt x="560" y="2371"/>
                  </a:cubicBezTo>
                  <a:cubicBezTo>
                    <a:pt x="631" y="2482"/>
                    <a:pt x="693" y="2585"/>
                    <a:pt x="747" y="2680"/>
                  </a:cubicBezTo>
                  <a:cubicBezTo>
                    <a:pt x="953" y="2151"/>
                    <a:pt x="1094" y="1601"/>
                    <a:pt x="1172" y="1044"/>
                  </a:cubicBezTo>
                  <a:cubicBezTo>
                    <a:pt x="916" y="703"/>
                    <a:pt x="625" y="350"/>
                    <a:pt x="307" y="0"/>
                  </a:cubicBezTo>
                  <a:close/>
                </a:path>
              </a:pathLst>
            </a:custGeom>
            <a:solidFill>
              <a:srgbClr val="E0DD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358;p62">
              <a:extLst>
                <a:ext uri="{FF2B5EF4-FFF2-40B4-BE49-F238E27FC236}">
                  <a16:creationId xmlns:a16="http://schemas.microsoft.com/office/drawing/2014/main" id="{A10B5F34-3E77-F306-99EC-FFE66E5CFD65}"/>
                </a:ext>
              </a:extLst>
            </p:cNvPr>
            <p:cNvSpPr/>
            <p:nvPr/>
          </p:nvSpPr>
          <p:spPr>
            <a:xfrm>
              <a:off x="4339651" y="2844892"/>
              <a:ext cx="131611" cy="131611"/>
            </a:xfrm>
            <a:custGeom>
              <a:avLst/>
              <a:gdLst/>
              <a:ahLst/>
              <a:cxnLst/>
              <a:rect l="l" t="t" r="r" b="b"/>
              <a:pathLst>
                <a:path w="4727" h="4727" extrusionOk="0">
                  <a:moveTo>
                    <a:pt x="427" y="1"/>
                  </a:moveTo>
                  <a:cubicBezTo>
                    <a:pt x="221" y="530"/>
                    <a:pt x="79" y="1079"/>
                    <a:pt x="0" y="1635"/>
                  </a:cubicBezTo>
                  <a:cubicBezTo>
                    <a:pt x="407" y="2175"/>
                    <a:pt x="898" y="2739"/>
                    <a:pt x="1443" y="3284"/>
                  </a:cubicBezTo>
                  <a:cubicBezTo>
                    <a:pt x="1988" y="3829"/>
                    <a:pt x="2552" y="4321"/>
                    <a:pt x="3092" y="4727"/>
                  </a:cubicBezTo>
                  <a:cubicBezTo>
                    <a:pt x="3648" y="4649"/>
                    <a:pt x="4197" y="4507"/>
                    <a:pt x="4727" y="4301"/>
                  </a:cubicBezTo>
                  <a:cubicBezTo>
                    <a:pt x="4633" y="4248"/>
                    <a:pt x="4529" y="4185"/>
                    <a:pt x="4418" y="4113"/>
                  </a:cubicBezTo>
                  <a:cubicBezTo>
                    <a:pt x="3770" y="3699"/>
                    <a:pt x="3031" y="3088"/>
                    <a:pt x="2336" y="2391"/>
                  </a:cubicBezTo>
                  <a:cubicBezTo>
                    <a:pt x="1641" y="1696"/>
                    <a:pt x="1029" y="957"/>
                    <a:pt x="614" y="309"/>
                  </a:cubicBezTo>
                  <a:cubicBezTo>
                    <a:pt x="542" y="198"/>
                    <a:pt x="481" y="96"/>
                    <a:pt x="4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359;p62">
              <a:extLst>
                <a:ext uri="{FF2B5EF4-FFF2-40B4-BE49-F238E27FC236}">
                  <a16:creationId xmlns:a16="http://schemas.microsoft.com/office/drawing/2014/main" id="{9695621B-3612-DECD-C591-41E66DF6457A}"/>
                </a:ext>
              </a:extLst>
            </p:cNvPr>
            <p:cNvSpPr/>
            <p:nvPr/>
          </p:nvSpPr>
          <p:spPr>
            <a:xfrm>
              <a:off x="4426966" y="2805299"/>
              <a:ext cx="84669" cy="83138"/>
            </a:xfrm>
            <a:custGeom>
              <a:avLst/>
              <a:gdLst/>
              <a:ahLst/>
              <a:cxnLst/>
              <a:rect l="l" t="t" r="r" b="b"/>
              <a:pathLst>
                <a:path w="3041" h="2986" extrusionOk="0">
                  <a:moveTo>
                    <a:pt x="2725" y="1"/>
                  </a:moveTo>
                  <a:cubicBezTo>
                    <a:pt x="2652" y="1"/>
                    <a:pt x="2579" y="29"/>
                    <a:pt x="2522" y="85"/>
                  </a:cubicBezTo>
                  <a:lnTo>
                    <a:pt x="114" y="2494"/>
                  </a:lnTo>
                  <a:cubicBezTo>
                    <a:pt x="0" y="2606"/>
                    <a:pt x="0" y="2788"/>
                    <a:pt x="114" y="2901"/>
                  </a:cubicBezTo>
                  <a:cubicBezTo>
                    <a:pt x="170" y="2957"/>
                    <a:pt x="243" y="2985"/>
                    <a:pt x="316" y="2985"/>
                  </a:cubicBezTo>
                  <a:cubicBezTo>
                    <a:pt x="390" y="2985"/>
                    <a:pt x="464" y="2957"/>
                    <a:pt x="520" y="2901"/>
                  </a:cubicBezTo>
                  <a:lnTo>
                    <a:pt x="2929" y="492"/>
                  </a:lnTo>
                  <a:cubicBezTo>
                    <a:pt x="3041" y="379"/>
                    <a:pt x="3041" y="197"/>
                    <a:pt x="2929" y="85"/>
                  </a:cubicBezTo>
                  <a:cubicBezTo>
                    <a:pt x="2872" y="29"/>
                    <a:pt x="2799" y="1"/>
                    <a:pt x="27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360;p62">
              <a:extLst>
                <a:ext uri="{FF2B5EF4-FFF2-40B4-BE49-F238E27FC236}">
                  <a16:creationId xmlns:a16="http://schemas.microsoft.com/office/drawing/2014/main" id="{09F5173E-BB89-EAC3-2ACE-48B3816F4304}"/>
                </a:ext>
              </a:extLst>
            </p:cNvPr>
            <p:cNvSpPr/>
            <p:nvPr/>
          </p:nvSpPr>
          <p:spPr>
            <a:xfrm>
              <a:off x="4466559" y="2803712"/>
              <a:ext cx="46887" cy="44882"/>
            </a:xfrm>
            <a:custGeom>
              <a:avLst/>
              <a:gdLst/>
              <a:ahLst/>
              <a:cxnLst/>
              <a:rect l="l" t="t" r="r" b="b"/>
              <a:pathLst>
                <a:path w="1684" h="1612" extrusionOk="0">
                  <a:moveTo>
                    <a:pt x="325" y="1"/>
                  </a:moveTo>
                  <a:cubicBezTo>
                    <a:pt x="241" y="1"/>
                    <a:pt x="157" y="37"/>
                    <a:pt x="100" y="108"/>
                  </a:cubicBezTo>
                  <a:cubicBezTo>
                    <a:pt x="0" y="231"/>
                    <a:pt x="20" y="413"/>
                    <a:pt x="143" y="513"/>
                  </a:cubicBezTo>
                  <a:cubicBezTo>
                    <a:pt x="295" y="635"/>
                    <a:pt x="480" y="804"/>
                    <a:pt x="663" y="986"/>
                  </a:cubicBezTo>
                  <a:cubicBezTo>
                    <a:pt x="845" y="1170"/>
                    <a:pt x="1014" y="1354"/>
                    <a:pt x="1136" y="1505"/>
                  </a:cubicBezTo>
                  <a:cubicBezTo>
                    <a:pt x="1193" y="1575"/>
                    <a:pt x="1276" y="1611"/>
                    <a:pt x="1360" y="1611"/>
                  </a:cubicBezTo>
                  <a:cubicBezTo>
                    <a:pt x="1424" y="1611"/>
                    <a:pt x="1487" y="1591"/>
                    <a:pt x="1541" y="1548"/>
                  </a:cubicBezTo>
                  <a:cubicBezTo>
                    <a:pt x="1664" y="1448"/>
                    <a:pt x="1683" y="1266"/>
                    <a:pt x="1583" y="1143"/>
                  </a:cubicBezTo>
                  <a:cubicBezTo>
                    <a:pt x="1448" y="976"/>
                    <a:pt x="1265" y="776"/>
                    <a:pt x="1069" y="580"/>
                  </a:cubicBezTo>
                  <a:cubicBezTo>
                    <a:pt x="872" y="383"/>
                    <a:pt x="672" y="200"/>
                    <a:pt x="505" y="65"/>
                  </a:cubicBezTo>
                  <a:cubicBezTo>
                    <a:pt x="452" y="22"/>
                    <a:pt x="388" y="1"/>
                    <a:pt x="3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361;p62">
              <a:extLst>
                <a:ext uri="{FF2B5EF4-FFF2-40B4-BE49-F238E27FC236}">
                  <a16:creationId xmlns:a16="http://schemas.microsoft.com/office/drawing/2014/main" id="{C57179DC-8EF9-1573-2DD5-A4EEBACD786D}"/>
                </a:ext>
              </a:extLst>
            </p:cNvPr>
            <p:cNvSpPr/>
            <p:nvPr/>
          </p:nvSpPr>
          <p:spPr>
            <a:xfrm>
              <a:off x="4445538" y="2824733"/>
              <a:ext cx="46887" cy="44882"/>
            </a:xfrm>
            <a:custGeom>
              <a:avLst/>
              <a:gdLst/>
              <a:ahLst/>
              <a:cxnLst/>
              <a:rect l="l" t="t" r="r" b="b"/>
              <a:pathLst>
                <a:path w="1684" h="1612" extrusionOk="0">
                  <a:moveTo>
                    <a:pt x="325" y="1"/>
                  </a:moveTo>
                  <a:cubicBezTo>
                    <a:pt x="241" y="1"/>
                    <a:pt x="157" y="37"/>
                    <a:pt x="100" y="108"/>
                  </a:cubicBezTo>
                  <a:cubicBezTo>
                    <a:pt x="0" y="231"/>
                    <a:pt x="20" y="412"/>
                    <a:pt x="143" y="513"/>
                  </a:cubicBezTo>
                  <a:cubicBezTo>
                    <a:pt x="294" y="634"/>
                    <a:pt x="480" y="803"/>
                    <a:pt x="663" y="986"/>
                  </a:cubicBezTo>
                  <a:cubicBezTo>
                    <a:pt x="846" y="1169"/>
                    <a:pt x="1014" y="1354"/>
                    <a:pt x="1136" y="1505"/>
                  </a:cubicBezTo>
                  <a:cubicBezTo>
                    <a:pt x="1193" y="1575"/>
                    <a:pt x="1276" y="1611"/>
                    <a:pt x="1360" y="1611"/>
                  </a:cubicBezTo>
                  <a:cubicBezTo>
                    <a:pt x="1424" y="1611"/>
                    <a:pt x="1487" y="1591"/>
                    <a:pt x="1541" y="1548"/>
                  </a:cubicBezTo>
                  <a:cubicBezTo>
                    <a:pt x="1664" y="1448"/>
                    <a:pt x="1683" y="1266"/>
                    <a:pt x="1583" y="1143"/>
                  </a:cubicBezTo>
                  <a:cubicBezTo>
                    <a:pt x="1448" y="976"/>
                    <a:pt x="1265" y="776"/>
                    <a:pt x="1069" y="580"/>
                  </a:cubicBezTo>
                  <a:cubicBezTo>
                    <a:pt x="872" y="383"/>
                    <a:pt x="672" y="200"/>
                    <a:pt x="505" y="65"/>
                  </a:cubicBezTo>
                  <a:cubicBezTo>
                    <a:pt x="452" y="22"/>
                    <a:pt x="388" y="1"/>
                    <a:pt x="3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362;p62">
              <a:extLst>
                <a:ext uri="{FF2B5EF4-FFF2-40B4-BE49-F238E27FC236}">
                  <a16:creationId xmlns:a16="http://schemas.microsoft.com/office/drawing/2014/main" id="{F967C40E-89D4-210F-5FB1-B14EB6FD714D}"/>
                </a:ext>
              </a:extLst>
            </p:cNvPr>
            <p:cNvSpPr/>
            <p:nvPr/>
          </p:nvSpPr>
          <p:spPr>
            <a:xfrm>
              <a:off x="4424516" y="2845755"/>
              <a:ext cx="46887" cy="44882"/>
            </a:xfrm>
            <a:custGeom>
              <a:avLst/>
              <a:gdLst/>
              <a:ahLst/>
              <a:cxnLst/>
              <a:rect l="l" t="t" r="r" b="b"/>
              <a:pathLst>
                <a:path w="1684" h="1612" extrusionOk="0">
                  <a:moveTo>
                    <a:pt x="325" y="1"/>
                  </a:moveTo>
                  <a:cubicBezTo>
                    <a:pt x="241" y="1"/>
                    <a:pt x="157" y="37"/>
                    <a:pt x="100" y="108"/>
                  </a:cubicBezTo>
                  <a:cubicBezTo>
                    <a:pt x="0" y="231"/>
                    <a:pt x="20" y="412"/>
                    <a:pt x="143" y="512"/>
                  </a:cubicBezTo>
                  <a:cubicBezTo>
                    <a:pt x="296" y="634"/>
                    <a:pt x="480" y="803"/>
                    <a:pt x="663" y="986"/>
                  </a:cubicBezTo>
                  <a:cubicBezTo>
                    <a:pt x="846" y="1169"/>
                    <a:pt x="1014" y="1354"/>
                    <a:pt x="1137" y="1505"/>
                  </a:cubicBezTo>
                  <a:cubicBezTo>
                    <a:pt x="1193" y="1575"/>
                    <a:pt x="1276" y="1611"/>
                    <a:pt x="1360" y="1611"/>
                  </a:cubicBezTo>
                  <a:cubicBezTo>
                    <a:pt x="1424" y="1611"/>
                    <a:pt x="1488" y="1591"/>
                    <a:pt x="1541" y="1548"/>
                  </a:cubicBezTo>
                  <a:cubicBezTo>
                    <a:pt x="1664" y="1448"/>
                    <a:pt x="1683" y="1266"/>
                    <a:pt x="1583" y="1143"/>
                  </a:cubicBezTo>
                  <a:cubicBezTo>
                    <a:pt x="1448" y="976"/>
                    <a:pt x="1265" y="776"/>
                    <a:pt x="1069" y="580"/>
                  </a:cubicBezTo>
                  <a:cubicBezTo>
                    <a:pt x="872" y="383"/>
                    <a:pt x="672" y="200"/>
                    <a:pt x="505" y="65"/>
                  </a:cubicBezTo>
                  <a:cubicBezTo>
                    <a:pt x="452" y="22"/>
                    <a:pt x="388" y="1"/>
                    <a:pt x="3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363;p62">
              <a:extLst>
                <a:ext uri="{FF2B5EF4-FFF2-40B4-BE49-F238E27FC236}">
                  <a16:creationId xmlns:a16="http://schemas.microsoft.com/office/drawing/2014/main" id="{12545816-DF54-56B2-B999-2C01E88EA388}"/>
                </a:ext>
              </a:extLst>
            </p:cNvPr>
            <p:cNvSpPr/>
            <p:nvPr/>
          </p:nvSpPr>
          <p:spPr>
            <a:xfrm>
              <a:off x="4498105" y="2478924"/>
              <a:ext cx="314370" cy="301618"/>
            </a:xfrm>
            <a:custGeom>
              <a:avLst/>
              <a:gdLst/>
              <a:ahLst/>
              <a:cxnLst/>
              <a:rect l="l" t="t" r="r" b="b"/>
              <a:pathLst>
                <a:path w="11291" h="10833" extrusionOk="0">
                  <a:moveTo>
                    <a:pt x="4894" y="0"/>
                  </a:moveTo>
                  <a:cubicBezTo>
                    <a:pt x="4176" y="0"/>
                    <a:pt x="3470" y="175"/>
                    <a:pt x="2831" y="543"/>
                  </a:cubicBezTo>
                  <a:cubicBezTo>
                    <a:pt x="572" y="1848"/>
                    <a:pt x="0" y="5088"/>
                    <a:pt x="1553" y="7778"/>
                  </a:cubicBezTo>
                  <a:cubicBezTo>
                    <a:pt x="2667" y="9708"/>
                    <a:pt x="4573" y="10832"/>
                    <a:pt x="6395" y="10832"/>
                  </a:cubicBezTo>
                  <a:cubicBezTo>
                    <a:pt x="7114" y="10832"/>
                    <a:pt x="7819" y="10657"/>
                    <a:pt x="8459" y="10288"/>
                  </a:cubicBezTo>
                  <a:cubicBezTo>
                    <a:pt x="10717" y="8985"/>
                    <a:pt x="11291" y="5745"/>
                    <a:pt x="9737" y="3053"/>
                  </a:cubicBezTo>
                  <a:cubicBezTo>
                    <a:pt x="8622" y="1124"/>
                    <a:pt x="6717" y="0"/>
                    <a:pt x="48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364;p62">
              <a:extLst>
                <a:ext uri="{FF2B5EF4-FFF2-40B4-BE49-F238E27FC236}">
                  <a16:creationId xmlns:a16="http://schemas.microsoft.com/office/drawing/2014/main" id="{B119AA12-0789-45F1-DB18-FAA96267DAC2}"/>
                </a:ext>
              </a:extLst>
            </p:cNvPr>
            <p:cNvSpPr/>
            <p:nvPr/>
          </p:nvSpPr>
          <p:spPr>
            <a:xfrm>
              <a:off x="4489028" y="2470849"/>
              <a:ext cx="319437" cy="375540"/>
            </a:xfrm>
            <a:custGeom>
              <a:avLst/>
              <a:gdLst/>
              <a:ahLst/>
              <a:cxnLst/>
              <a:rect l="l" t="t" r="r" b="b"/>
              <a:pathLst>
                <a:path w="11473" h="13488" extrusionOk="0">
                  <a:moveTo>
                    <a:pt x="5221" y="576"/>
                  </a:moveTo>
                  <a:cubicBezTo>
                    <a:pt x="5729" y="576"/>
                    <a:pt x="6254" y="671"/>
                    <a:pt x="6777" y="860"/>
                  </a:cubicBezTo>
                  <a:cubicBezTo>
                    <a:pt x="8017" y="1311"/>
                    <a:pt x="9096" y="2245"/>
                    <a:pt x="9814" y="3487"/>
                  </a:cubicBezTo>
                  <a:cubicBezTo>
                    <a:pt x="11286" y="6038"/>
                    <a:pt x="10759" y="9106"/>
                    <a:pt x="8641" y="10330"/>
                  </a:cubicBezTo>
                  <a:cubicBezTo>
                    <a:pt x="8048" y="10672"/>
                    <a:pt x="7392" y="10834"/>
                    <a:pt x="6723" y="10834"/>
                  </a:cubicBezTo>
                  <a:cubicBezTo>
                    <a:pt x="5001" y="10834"/>
                    <a:pt x="3189" y="9761"/>
                    <a:pt x="2129" y="7924"/>
                  </a:cubicBezTo>
                  <a:cubicBezTo>
                    <a:pt x="657" y="5375"/>
                    <a:pt x="1183" y="2305"/>
                    <a:pt x="3302" y="1082"/>
                  </a:cubicBezTo>
                  <a:cubicBezTo>
                    <a:pt x="3885" y="746"/>
                    <a:pt x="4539" y="576"/>
                    <a:pt x="5221" y="576"/>
                  </a:cubicBezTo>
                  <a:close/>
                  <a:moveTo>
                    <a:pt x="5220" y="0"/>
                  </a:moveTo>
                  <a:cubicBezTo>
                    <a:pt x="4438" y="0"/>
                    <a:pt x="3687" y="196"/>
                    <a:pt x="3014" y="585"/>
                  </a:cubicBezTo>
                  <a:cubicBezTo>
                    <a:pt x="620" y="1966"/>
                    <a:pt x="1" y="5389"/>
                    <a:pt x="1630" y="8212"/>
                  </a:cubicBezTo>
                  <a:cubicBezTo>
                    <a:pt x="2660" y="9995"/>
                    <a:pt x="4345" y="11120"/>
                    <a:pt x="6049" y="11359"/>
                  </a:cubicBezTo>
                  <a:cubicBezTo>
                    <a:pt x="7273" y="11747"/>
                    <a:pt x="8380" y="12449"/>
                    <a:pt x="9252" y="13394"/>
                  </a:cubicBezTo>
                  <a:cubicBezTo>
                    <a:pt x="9308" y="13455"/>
                    <a:pt x="9386" y="13487"/>
                    <a:pt x="9463" y="13487"/>
                  </a:cubicBezTo>
                  <a:cubicBezTo>
                    <a:pt x="9532" y="13487"/>
                    <a:pt x="9603" y="13462"/>
                    <a:pt x="9658" y="13410"/>
                  </a:cubicBezTo>
                  <a:cubicBezTo>
                    <a:pt x="9775" y="13303"/>
                    <a:pt x="9782" y="13121"/>
                    <a:pt x="9675" y="13004"/>
                  </a:cubicBezTo>
                  <a:cubicBezTo>
                    <a:pt x="9049" y="12326"/>
                    <a:pt x="8311" y="11765"/>
                    <a:pt x="7499" y="11342"/>
                  </a:cubicBezTo>
                  <a:cubicBezTo>
                    <a:pt x="7995" y="11258"/>
                    <a:pt x="8477" y="11088"/>
                    <a:pt x="8929" y="10828"/>
                  </a:cubicBezTo>
                  <a:cubicBezTo>
                    <a:pt x="9379" y="10569"/>
                    <a:pt x="9765" y="10236"/>
                    <a:pt x="10087" y="9849"/>
                  </a:cubicBezTo>
                  <a:lnTo>
                    <a:pt x="10087" y="9849"/>
                  </a:lnTo>
                  <a:cubicBezTo>
                    <a:pt x="10048" y="10764"/>
                    <a:pt x="10165" y="11683"/>
                    <a:pt x="10440" y="12563"/>
                  </a:cubicBezTo>
                  <a:cubicBezTo>
                    <a:pt x="10477" y="12685"/>
                    <a:pt x="10592" y="12764"/>
                    <a:pt x="10714" y="12764"/>
                  </a:cubicBezTo>
                  <a:cubicBezTo>
                    <a:pt x="10742" y="12764"/>
                    <a:pt x="10771" y="12760"/>
                    <a:pt x="10799" y="12752"/>
                  </a:cubicBezTo>
                  <a:cubicBezTo>
                    <a:pt x="10952" y="12704"/>
                    <a:pt x="11036" y="12543"/>
                    <a:pt x="10988" y="12391"/>
                  </a:cubicBezTo>
                  <a:cubicBezTo>
                    <a:pt x="10607" y="11165"/>
                    <a:pt x="10552" y="9855"/>
                    <a:pt x="10827" y="8601"/>
                  </a:cubicBezTo>
                  <a:cubicBezTo>
                    <a:pt x="11473" y="7006"/>
                    <a:pt x="11341" y="4984"/>
                    <a:pt x="10312" y="3201"/>
                  </a:cubicBezTo>
                  <a:cubicBezTo>
                    <a:pt x="9526" y="1840"/>
                    <a:pt x="8341" y="818"/>
                    <a:pt x="6973" y="320"/>
                  </a:cubicBezTo>
                  <a:cubicBezTo>
                    <a:pt x="6386" y="106"/>
                    <a:pt x="5795" y="0"/>
                    <a:pt x="5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3365;p62">
              <a:extLst>
                <a:ext uri="{FF2B5EF4-FFF2-40B4-BE49-F238E27FC236}">
                  <a16:creationId xmlns:a16="http://schemas.microsoft.com/office/drawing/2014/main" id="{EA0446D3-35B3-0514-69E1-945B870900B0}"/>
                </a:ext>
              </a:extLst>
            </p:cNvPr>
            <p:cNvSpPr/>
            <p:nvPr/>
          </p:nvSpPr>
          <p:spPr>
            <a:xfrm>
              <a:off x="4745852" y="2815712"/>
              <a:ext cx="128799" cy="165050"/>
            </a:xfrm>
            <a:custGeom>
              <a:avLst/>
              <a:gdLst/>
              <a:ahLst/>
              <a:cxnLst/>
              <a:rect l="l" t="t" r="r" b="b"/>
              <a:pathLst>
                <a:path w="4626" h="5928" extrusionOk="0">
                  <a:moveTo>
                    <a:pt x="1645" y="1"/>
                  </a:moveTo>
                  <a:cubicBezTo>
                    <a:pt x="1594" y="1"/>
                    <a:pt x="1542" y="14"/>
                    <a:pt x="1495" y="41"/>
                  </a:cubicBezTo>
                  <a:lnTo>
                    <a:pt x="194" y="793"/>
                  </a:lnTo>
                  <a:cubicBezTo>
                    <a:pt x="51" y="876"/>
                    <a:pt x="1" y="1058"/>
                    <a:pt x="84" y="1201"/>
                  </a:cubicBezTo>
                  <a:lnTo>
                    <a:pt x="2668" y="5677"/>
                  </a:lnTo>
                  <a:cubicBezTo>
                    <a:pt x="2761" y="5838"/>
                    <a:pt x="2929" y="5927"/>
                    <a:pt x="3101" y="5927"/>
                  </a:cubicBezTo>
                  <a:cubicBezTo>
                    <a:pt x="3186" y="5927"/>
                    <a:pt x="3272" y="5906"/>
                    <a:pt x="3350" y="5860"/>
                  </a:cubicBezTo>
                  <a:lnTo>
                    <a:pt x="4306" y="5309"/>
                  </a:lnTo>
                  <a:cubicBezTo>
                    <a:pt x="4544" y="5171"/>
                    <a:pt x="4626" y="4866"/>
                    <a:pt x="4488" y="4627"/>
                  </a:cubicBezTo>
                  <a:lnTo>
                    <a:pt x="1904" y="151"/>
                  </a:lnTo>
                  <a:cubicBezTo>
                    <a:pt x="1849" y="55"/>
                    <a:pt x="1748" y="1"/>
                    <a:pt x="16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3366;p62">
              <a:extLst>
                <a:ext uri="{FF2B5EF4-FFF2-40B4-BE49-F238E27FC236}">
                  <a16:creationId xmlns:a16="http://schemas.microsoft.com/office/drawing/2014/main" id="{7CCC648E-8E85-970D-26BE-9817E4B75C11}"/>
                </a:ext>
              </a:extLst>
            </p:cNvPr>
            <p:cNvSpPr/>
            <p:nvPr/>
          </p:nvSpPr>
          <p:spPr>
            <a:xfrm>
              <a:off x="4762140" y="2844056"/>
              <a:ext cx="66711" cy="57049"/>
            </a:xfrm>
            <a:custGeom>
              <a:avLst/>
              <a:gdLst/>
              <a:ahLst/>
              <a:cxnLst/>
              <a:rect l="l" t="t" r="r" b="b"/>
              <a:pathLst>
                <a:path w="2396" h="2049" extrusionOk="0">
                  <a:moveTo>
                    <a:pt x="1819" y="0"/>
                  </a:moveTo>
                  <a:lnTo>
                    <a:pt x="0" y="1050"/>
                  </a:lnTo>
                  <a:lnTo>
                    <a:pt x="576" y="2048"/>
                  </a:lnTo>
                  <a:lnTo>
                    <a:pt x="2395" y="997"/>
                  </a:lnTo>
                  <a:lnTo>
                    <a:pt x="181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3367;p62">
              <a:extLst>
                <a:ext uri="{FF2B5EF4-FFF2-40B4-BE49-F238E27FC236}">
                  <a16:creationId xmlns:a16="http://schemas.microsoft.com/office/drawing/2014/main" id="{D1A5494A-724E-2697-8E85-212B5922C923}"/>
                </a:ext>
              </a:extLst>
            </p:cNvPr>
            <p:cNvSpPr/>
            <p:nvPr/>
          </p:nvSpPr>
          <p:spPr>
            <a:xfrm>
              <a:off x="4544074" y="2609424"/>
              <a:ext cx="84057" cy="129885"/>
            </a:xfrm>
            <a:custGeom>
              <a:avLst/>
              <a:gdLst/>
              <a:ahLst/>
              <a:cxnLst/>
              <a:rect l="l" t="t" r="r" b="b"/>
              <a:pathLst>
                <a:path w="3019" h="4665" extrusionOk="0">
                  <a:moveTo>
                    <a:pt x="328" y="0"/>
                  </a:moveTo>
                  <a:cubicBezTo>
                    <a:pt x="279" y="0"/>
                    <a:pt x="230" y="13"/>
                    <a:pt x="185" y="39"/>
                  </a:cubicBezTo>
                  <a:cubicBezTo>
                    <a:pt x="48" y="118"/>
                    <a:pt x="1" y="295"/>
                    <a:pt x="80" y="431"/>
                  </a:cubicBezTo>
                  <a:lnTo>
                    <a:pt x="2440" y="4521"/>
                  </a:lnTo>
                  <a:cubicBezTo>
                    <a:pt x="2494" y="4612"/>
                    <a:pt x="2590" y="4665"/>
                    <a:pt x="2690" y="4665"/>
                  </a:cubicBezTo>
                  <a:cubicBezTo>
                    <a:pt x="2739" y="4665"/>
                    <a:pt x="2788" y="4651"/>
                    <a:pt x="2834" y="4626"/>
                  </a:cubicBezTo>
                  <a:cubicBezTo>
                    <a:pt x="2971" y="4546"/>
                    <a:pt x="3018" y="4371"/>
                    <a:pt x="2939" y="4233"/>
                  </a:cubicBezTo>
                  <a:lnTo>
                    <a:pt x="578" y="145"/>
                  </a:lnTo>
                  <a:cubicBezTo>
                    <a:pt x="524" y="52"/>
                    <a:pt x="428" y="0"/>
                    <a:pt x="3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3368;p62">
              <a:extLst>
                <a:ext uri="{FF2B5EF4-FFF2-40B4-BE49-F238E27FC236}">
                  <a16:creationId xmlns:a16="http://schemas.microsoft.com/office/drawing/2014/main" id="{4DC5D359-DC1C-8B7A-B4BD-E74904BF644F}"/>
                </a:ext>
              </a:extLst>
            </p:cNvPr>
            <p:cNvSpPr/>
            <p:nvPr/>
          </p:nvSpPr>
          <p:spPr>
            <a:xfrm>
              <a:off x="4548417" y="2551204"/>
              <a:ext cx="128911" cy="207510"/>
            </a:xfrm>
            <a:custGeom>
              <a:avLst/>
              <a:gdLst/>
              <a:ahLst/>
              <a:cxnLst/>
              <a:rect l="l" t="t" r="r" b="b"/>
              <a:pathLst>
                <a:path w="4630" h="7453" extrusionOk="0">
                  <a:moveTo>
                    <a:pt x="330" y="0"/>
                  </a:moveTo>
                  <a:cubicBezTo>
                    <a:pt x="281" y="0"/>
                    <a:pt x="232" y="13"/>
                    <a:pt x="186" y="39"/>
                  </a:cubicBezTo>
                  <a:cubicBezTo>
                    <a:pt x="48" y="118"/>
                    <a:pt x="1" y="294"/>
                    <a:pt x="81" y="432"/>
                  </a:cubicBezTo>
                  <a:lnTo>
                    <a:pt x="4051" y="7308"/>
                  </a:lnTo>
                  <a:cubicBezTo>
                    <a:pt x="4105" y="7401"/>
                    <a:pt x="4201" y="7452"/>
                    <a:pt x="4300" y="7452"/>
                  </a:cubicBezTo>
                  <a:cubicBezTo>
                    <a:pt x="4349" y="7452"/>
                    <a:pt x="4399" y="7440"/>
                    <a:pt x="4444" y="7414"/>
                  </a:cubicBezTo>
                  <a:cubicBezTo>
                    <a:pt x="4582" y="7335"/>
                    <a:pt x="4629" y="7158"/>
                    <a:pt x="4549" y="7022"/>
                  </a:cubicBezTo>
                  <a:lnTo>
                    <a:pt x="579" y="144"/>
                  </a:lnTo>
                  <a:cubicBezTo>
                    <a:pt x="526" y="52"/>
                    <a:pt x="430" y="0"/>
                    <a:pt x="3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3369;p62">
              <a:extLst>
                <a:ext uri="{FF2B5EF4-FFF2-40B4-BE49-F238E27FC236}">
                  <a16:creationId xmlns:a16="http://schemas.microsoft.com/office/drawing/2014/main" id="{CF21B3AF-1CB9-D22E-982F-026BE69E7B94}"/>
                </a:ext>
              </a:extLst>
            </p:cNvPr>
            <p:cNvSpPr/>
            <p:nvPr/>
          </p:nvSpPr>
          <p:spPr>
            <a:xfrm>
              <a:off x="4570330" y="2523361"/>
              <a:ext cx="141050" cy="228615"/>
            </a:xfrm>
            <a:custGeom>
              <a:avLst/>
              <a:gdLst/>
              <a:ahLst/>
              <a:cxnLst/>
              <a:rect l="l" t="t" r="r" b="b"/>
              <a:pathLst>
                <a:path w="5066" h="8211" extrusionOk="0">
                  <a:moveTo>
                    <a:pt x="330" y="0"/>
                  </a:moveTo>
                  <a:cubicBezTo>
                    <a:pt x="281" y="0"/>
                    <a:pt x="231" y="13"/>
                    <a:pt x="186" y="39"/>
                  </a:cubicBezTo>
                  <a:cubicBezTo>
                    <a:pt x="48" y="118"/>
                    <a:pt x="1" y="294"/>
                    <a:pt x="81" y="432"/>
                  </a:cubicBezTo>
                  <a:lnTo>
                    <a:pt x="4489" y="8067"/>
                  </a:lnTo>
                  <a:cubicBezTo>
                    <a:pt x="4541" y="8158"/>
                    <a:pt x="4639" y="8211"/>
                    <a:pt x="4738" y="8211"/>
                  </a:cubicBezTo>
                  <a:cubicBezTo>
                    <a:pt x="4786" y="8211"/>
                    <a:pt x="4836" y="8197"/>
                    <a:pt x="4882" y="8172"/>
                  </a:cubicBezTo>
                  <a:cubicBezTo>
                    <a:pt x="5019" y="8092"/>
                    <a:pt x="5066" y="7917"/>
                    <a:pt x="4986" y="7779"/>
                  </a:cubicBezTo>
                  <a:lnTo>
                    <a:pt x="579" y="144"/>
                  </a:lnTo>
                  <a:cubicBezTo>
                    <a:pt x="526" y="52"/>
                    <a:pt x="429" y="0"/>
                    <a:pt x="3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3370;p62">
              <a:extLst>
                <a:ext uri="{FF2B5EF4-FFF2-40B4-BE49-F238E27FC236}">
                  <a16:creationId xmlns:a16="http://schemas.microsoft.com/office/drawing/2014/main" id="{083D5B46-7D8D-A704-0D2A-475F52C0FFA2}"/>
                </a:ext>
              </a:extLst>
            </p:cNvPr>
            <p:cNvSpPr/>
            <p:nvPr/>
          </p:nvSpPr>
          <p:spPr>
            <a:xfrm>
              <a:off x="4598813" y="2506906"/>
              <a:ext cx="141050" cy="228615"/>
            </a:xfrm>
            <a:custGeom>
              <a:avLst/>
              <a:gdLst/>
              <a:ahLst/>
              <a:cxnLst/>
              <a:rect l="l" t="t" r="r" b="b"/>
              <a:pathLst>
                <a:path w="5066" h="8211" extrusionOk="0">
                  <a:moveTo>
                    <a:pt x="329" y="0"/>
                  </a:moveTo>
                  <a:cubicBezTo>
                    <a:pt x="281" y="0"/>
                    <a:pt x="231" y="12"/>
                    <a:pt x="186" y="38"/>
                  </a:cubicBezTo>
                  <a:cubicBezTo>
                    <a:pt x="48" y="118"/>
                    <a:pt x="1" y="295"/>
                    <a:pt x="80" y="431"/>
                  </a:cubicBezTo>
                  <a:lnTo>
                    <a:pt x="4489" y="8066"/>
                  </a:lnTo>
                  <a:cubicBezTo>
                    <a:pt x="4542" y="8159"/>
                    <a:pt x="4638" y="8210"/>
                    <a:pt x="4738" y="8210"/>
                  </a:cubicBezTo>
                  <a:cubicBezTo>
                    <a:pt x="4787" y="8210"/>
                    <a:pt x="4835" y="8198"/>
                    <a:pt x="4882" y="8172"/>
                  </a:cubicBezTo>
                  <a:cubicBezTo>
                    <a:pt x="5018" y="8092"/>
                    <a:pt x="5066" y="7916"/>
                    <a:pt x="4987" y="7778"/>
                  </a:cubicBezTo>
                  <a:lnTo>
                    <a:pt x="579" y="145"/>
                  </a:lnTo>
                  <a:cubicBezTo>
                    <a:pt x="526" y="52"/>
                    <a:pt x="429" y="0"/>
                    <a:pt x="3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3371;p62">
              <a:extLst>
                <a:ext uri="{FF2B5EF4-FFF2-40B4-BE49-F238E27FC236}">
                  <a16:creationId xmlns:a16="http://schemas.microsoft.com/office/drawing/2014/main" id="{AE63F2AE-2836-A5E4-C4AA-4265878BE322}"/>
                </a:ext>
              </a:extLst>
            </p:cNvPr>
            <p:cNvSpPr/>
            <p:nvPr/>
          </p:nvSpPr>
          <p:spPr>
            <a:xfrm>
              <a:off x="4633895" y="2501866"/>
              <a:ext cx="128883" cy="207482"/>
            </a:xfrm>
            <a:custGeom>
              <a:avLst/>
              <a:gdLst/>
              <a:ahLst/>
              <a:cxnLst/>
              <a:rect l="l" t="t" r="r" b="b"/>
              <a:pathLst>
                <a:path w="4629" h="7452" extrusionOk="0">
                  <a:moveTo>
                    <a:pt x="329" y="0"/>
                  </a:moveTo>
                  <a:cubicBezTo>
                    <a:pt x="280" y="0"/>
                    <a:pt x="230" y="13"/>
                    <a:pt x="185" y="39"/>
                  </a:cubicBezTo>
                  <a:cubicBezTo>
                    <a:pt x="48" y="118"/>
                    <a:pt x="1" y="294"/>
                    <a:pt x="80" y="432"/>
                  </a:cubicBezTo>
                  <a:lnTo>
                    <a:pt x="4050" y="7308"/>
                  </a:lnTo>
                  <a:cubicBezTo>
                    <a:pt x="4104" y="7401"/>
                    <a:pt x="4200" y="7452"/>
                    <a:pt x="4300" y="7452"/>
                  </a:cubicBezTo>
                  <a:cubicBezTo>
                    <a:pt x="4349" y="7452"/>
                    <a:pt x="4399" y="7440"/>
                    <a:pt x="4444" y="7414"/>
                  </a:cubicBezTo>
                  <a:cubicBezTo>
                    <a:pt x="4580" y="7335"/>
                    <a:pt x="4628" y="7158"/>
                    <a:pt x="4549" y="7021"/>
                  </a:cubicBezTo>
                  <a:lnTo>
                    <a:pt x="579" y="144"/>
                  </a:lnTo>
                  <a:cubicBezTo>
                    <a:pt x="525" y="52"/>
                    <a:pt x="428" y="0"/>
                    <a:pt x="3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3372;p62">
              <a:extLst>
                <a:ext uri="{FF2B5EF4-FFF2-40B4-BE49-F238E27FC236}">
                  <a16:creationId xmlns:a16="http://schemas.microsoft.com/office/drawing/2014/main" id="{CDC21E64-0331-E435-71B8-95DB47CEC381}"/>
                </a:ext>
              </a:extLst>
            </p:cNvPr>
            <p:cNvSpPr/>
            <p:nvPr/>
          </p:nvSpPr>
          <p:spPr>
            <a:xfrm>
              <a:off x="4686490" y="2527204"/>
              <a:ext cx="79657" cy="122256"/>
            </a:xfrm>
            <a:custGeom>
              <a:avLst/>
              <a:gdLst/>
              <a:ahLst/>
              <a:cxnLst/>
              <a:rect l="l" t="t" r="r" b="b"/>
              <a:pathLst>
                <a:path w="2861" h="4391" extrusionOk="0">
                  <a:moveTo>
                    <a:pt x="330" y="0"/>
                  </a:moveTo>
                  <a:cubicBezTo>
                    <a:pt x="281" y="0"/>
                    <a:pt x="231" y="13"/>
                    <a:pt x="186" y="39"/>
                  </a:cubicBezTo>
                  <a:cubicBezTo>
                    <a:pt x="49" y="118"/>
                    <a:pt x="1" y="294"/>
                    <a:pt x="80" y="432"/>
                  </a:cubicBezTo>
                  <a:lnTo>
                    <a:pt x="2283" y="4247"/>
                  </a:lnTo>
                  <a:cubicBezTo>
                    <a:pt x="2337" y="4338"/>
                    <a:pt x="2433" y="4390"/>
                    <a:pt x="2532" y="4390"/>
                  </a:cubicBezTo>
                  <a:cubicBezTo>
                    <a:pt x="2582" y="4390"/>
                    <a:pt x="2630" y="4377"/>
                    <a:pt x="2676" y="4351"/>
                  </a:cubicBezTo>
                  <a:cubicBezTo>
                    <a:pt x="2813" y="4272"/>
                    <a:pt x="2861" y="4097"/>
                    <a:pt x="2782" y="3959"/>
                  </a:cubicBezTo>
                  <a:lnTo>
                    <a:pt x="579" y="144"/>
                  </a:lnTo>
                  <a:cubicBezTo>
                    <a:pt x="526" y="51"/>
                    <a:pt x="429" y="0"/>
                    <a:pt x="3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3373;p62">
              <a:extLst>
                <a:ext uri="{FF2B5EF4-FFF2-40B4-BE49-F238E27FC236}">
                  <a16:creationId xmlns:a16="http://schemas.microsoft.com/office/drawing/2014/main" id="{B55B3BD0-09E3-3751-A371-D85C32586EE1}"/>
                </a:ext>
              </a:extLst>
            </p:cNvPr>
            <p:cNvSpPr/>
            <p:nvPr/>
          </p:nvSpPr>
          <p:spPr>
            <a:xfrm>
              <a:off x="4551062" y="2519714"/>
              <a:ext cx="126850" cy="78711"/>
            </a:xfrm>
            <a:custGeom>
              <a:avLst/>
              <a:gdLst/>
              <a:ahLst/>
              <a:cxnLst/>
              <a:rect l="l" t="t" r="r" b="b"/>
              <a:pathLst>
                <a:path w="4556" h="2827" extrusionOk="0">
                  <a:moveTo>
                    <a:pt x="4227" y="1"/>
                  </a:moveTo>
                  <a:cubicBezTo>
                    <a:pt x="4178" y="1"/>
                    <a:pt x="4129" y="13"/>
                    <a:pt x="4083" y="39"/>
                  </a:cubicBezTo>
                  <a:lnTo>
                    <a:pt x="185" y="2290"/>
                  </a:lnTo>
                  <a:cubicBezTo>
                    <a:pt x="47" y="2369"/>
                    <a:pt x="1" y="2545"/>
                    <a:pt x="80" y="2682"/>
                  </a:cubicBezTo>
                  <a:cubicBezTo>
                    <a:pt x="133" y="2775"/>
                    <a:pt x="230" y="2826"/>
                    <a:pt x="329" y="2826"/>
                  </a:cubicBezTo>
                  <a:cubicBezTo>
                    <a:pt x="378" y="2826"/>
                    <a:pt x="428" y="2814"/>
                    <a:pt x="473" y="2787"/>
                  </a:cubicBezTo>
                  <a:lnTo>
                    <a:pt x="4371" y="537"/>
                  </a:lnTo>
                  <a:cubicBezTo>
                    <a:pt x="4509" y="458"/>
                    <a:pt x="4555" y="282"/>
                    <a:pt x="4476" y="144"/>
                  </a:cubicBezTo>
                  <a:cubicBezTo>
                    <a:pt x="4423" y="52"/>
                    <a:pt x="4326" y="1"/>
                    <a:pt x="42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3374;p62">
              <a:extLst>
                <a:ext uri="{FF2B5EF4-FFF2-40B4-BE49-F238E27FC236}">
                  <a16:creationId xmlns:a16="http://schemas.microsoft.com/office/drawing/2014/main" id="{7394A4AF-06C8-9420-EFA5-9FF6492E4EBC}"/>
                </a:ext>
              </a:extLst>
            </p:cNvPr>
            <p:cNvSpPr/>
            <p:nvPr/>
          </p:nvSpPr>
          <p:spPr>
            <a:xfrm>
              <a:off x="4539675" y="2532132"/>
              <a:ext cx="182508" cy="110841"/>
            </a:xfrm>
            <a:custGeom>
              <a:avLst/>
              <a:gdLst/>
              <a:ahLst/>
              <a:cxnLst/>
              <a:rect l="l" t="t" r="r" b="b"/>
              <a:pathLst>
                <a:path w="6555" h="3981" extrusionOk="0">
                  <a:moveTo>
                    <a:pt x="6227" y="1"/>
                  </a:moveTo>
                  <a:cubicBezTo>
                    <a:pt x="6178" y="1"/>
                    <a:pt x="6128" y="13"/>
                    <a:pt x="6083" y="40"/>
                  </a:cubicBezTo>
                  <a:lnTo>
                    <a:pt x="186" y="3444"/>
                  </a:lnTo>
                  <a:cubicBezTo>
                    <a:pt x="48" y="3523"/>
                    <a:pt x="0" y="3699"/>
                    <a:pt x="81" y="3837"/>
                  </a:cubicBezTo>
                  <a:cubicBezTo>
                    <a:pt x="133" y="3929"/>
                    <a:pt x="231" y="3981"/>
                    <a:pt x="329" y="3981"/>
                  </a:cubicBezTo>
                  <a:cubicBezTo>
                    <a:pt x="378" y="3981"/>
                    <a:pt x="428" y="3968"/>
                    <a:pt x="473" y="3941"/>
                  </a:cubicBezTo>
                  <a:lnTo>
                    <a:pt x="6370" y="537"/>
                  </a:lnTo>
                  <a:cubicBezTo>
                    <a:pt x="6507" y="458"/>
                    <a:pt x="6555" y="283"/>
                    <a:pt x="6475" y="145"/>
                  </a:cubicBezTo>
                  <a:cubicBezTo>
                    <a:pt x="6422" y="52"/>
                    <a:pt x="6326" y="1"/>
                    <a:pt x="62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3375;p62">
              <a:extLst>
                <a:ext uri="{FF2B5EF4-FFF2-40B4-BE49-F238E27FC236}">
                  <a16:creationId xmlns:a16="http://schemas.microsoft.com/office/drawing/2014/main" id="{A1BD3ACA-6F15-5429-F76F-28597243731F}"/>
                </a:ext>
              </a:extLst>
            </p:cNvPr>
            <p:cNvSpPr/>
            <p:nvPr/>
          </p:nvSpPr>
          <p:spPr>
            <a:xfrm>
              <a:off x="4549865" y="2556995"/>
              <a:ext cx="195065" cy="118108"/>
            </a:xfrm>
            <a:custGeom>
              <a:avLst/>
              <a:gdLst/>
              <a:ahLst/>
              <a:cxnLst/>
              <a:rect l="l" t="t" r="r" b="b"/>
              <a:pathLst>
                <a:path w="7006" h="4242" extrusionOk="0">
                  <a:moveTo>
                    <a:pt x="6677" y="0"/>
                  </a:moveTo>
                  <a:cubicBezTo>
                    <a:pt x="6628" y="0"/>
                    <a:pt x="6578" y="13"/>
                    <a:pt x="6533" y="40"/>
                  </a:cubicBezTo>
                  <a:lnTo>
                    <a:pt x="184" y="3705"/>
                  </a:lnTo>
                  <a:cubicBezTo>
                    <a:pt x="46" y="3784"/>
                    <a:pt x="0" y="3960"/>
                    <a:pt x="79" y="4097"/>
                  </a:cubicBezTo>
                  <a:cubicBezTo>
                    <a:pt x="133" y="4189"/>
                    <a:pt x="229" y="4241"/>
                    <a:pt x="328" y="4241"/>
                  </a:cubicBezTo>
                  <a:cubicBezTo>
                    <a:pt x="377" y="4241"/>
                    <a:pt x="427" y="4229"/>
                    <a:pt x="472" y="4202"/>
                  </a:cubicBezTo>
                  <a:lnTo>
                    <a:pt x="6820" y="537"/>
                  </a:lnTo>
                  <a:cubicBezTo>
                    <a:pt x="6958" y="458"/>
                    <a:pt x="7006" y="282"/>
                    <a:pt x="6925" y="145"/>
                  </a:cubicBezTo>
                  <a:cubicBezTo>
                    <a:pt x="6872" y="52"/>
                    <a:pt x="6776" y="0"/>
                    <a:pt x="66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3376;p62">
              <a:extLst>
                <a:ext uri="{FF2B5EF4-FFF2-40B4-BE49-F238E27FC236}">
                  <a16:creationId xmlns:a16="http://schemas.microsoft.com/office/drawing/2014/main" id="{B524961C-2E1A-1C3D-5301-B1500D022B31}"/>
                </a:ext>
              </a:extLst>
            </p:cNvPr>
            <p:cNvSpPr/>
            <p:nvPr/>
          </p:nvSpPr>
          <p:spPr>
            <a:xfrm>
              <a:off x="4566292" y="2585479"/>
              <a:ext cx="195092" cy="118108"/>
            </a:xfrm>
            <a:custGeom>
              <a:avLst/>
              <a:gdLst/>
              <a:ahLst/>
              <a:cxnLst/>
              <a:rect l="l" t="t" r="r" b="b"/>
              <a:pathLst>
                <a:path w="7007" h="4242" extrusionOk="0">
                  <a:moveTo>
                    <a:pt x="6677" y="0"/>
                  </a:moveTo>
                  <a:cubicBezTo>
                    <a:pt x="6628" y="0"/>
                    <a:pt x="6579" y="13"/>
                    <a:pt x="6534" y="39"/>
                  </a:cubicBezTo>
                  <a:lnTo>
                    <a:pt x="185" y="3705"/>
                  </a:lnTo>
                  <a:cubicBezTo>
                    <a:pt x="48" y="3784"/>
                    <a:pt x="0" y="3960"/>
                    <a:pt x="80" y="4098"/>
                  </a:cubicBezTo>
                  <a:cubicBezTo>
                    <a:pt x="133" y="4189"/>
                    <a:pt x="230" y="4242"/>
                    <a:pt x="330" y="4242"/>
                  </a:cubicBezTo>
                  <a:cubicBezTo>
                    <a:pt x="378" y="4242"/>
                    <a:pt x="427" y="4228"/>
                    <a:pt x="472" y="4203"/>
                  </a:cubicBezTo>
                  <a:lnTo>
                    <a:pt x="6821" y="538"/>
                  </a:lnTo>
                  <a:cubicBezTo>
                    <a:pt x="6958" y="458"/>
                    <a:pt x="7006" y="281"/>
                    <a:pt x="6927" y="145"/>
                  </a:cubicBezTo>
                  <a:cubicBezTo>
                    <a:pt x="6873" y="52"/>
                    <a:pt x="6776" y="0"/>
                    <a:pt x="66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3377;p62">
              <a:extLst>
                <a:ext uri="{FF2B5EF4-FFF2-40B4-BE49-F238E27FC236}">
                  <a16:creationId xmlns:a16="http://schemas.microsoft.com/office/drawing/2014/main" id="{1F37E8FD-F8BE-6327-7B2A-B75EC0AF1C6C}"/>
                </a:ext>
              </a:extLst>
            </p:cNvPr>
            <p:cNvSpPr/>
            <p:nvPr/>
          </p:nvSpPr>
          <p:spPr>
            <a:xfrm>
              <a:off x="4589012" y="2617610"/>
              <a:ext cx="182508" cy="110841"/>
            </a:xfrm>
            <a:custGeom>
              <a:avLst/>
              <a:gdLst/>
              <a:ahLst/>
              <a:cxnLst/>
              <a:rect l="l" t="t" r="r" b="b"/>
              <a:pathLst>
                <a:path w="6555" h="3981" extrusionOk="0">
                  <a:moveTo>
                    <a:pt x="6226" y="0"/>
                  </a:moveTo>
                  <a:cubicBezTo>
                    <a:pt x="6177" y="0"/>
                    <a:pt x="6128" y="12"/>
                    <a:pt x="6083" y="38"/>
                  </a:cubicBezTo>
                  <a:lnTo>
                    <a:pt x="186" y="3444"/>
                  </a:lnTo>
                  <a:cubicBezTo>
                    <a:pt x="48" y="3523"/>
                    <a:pt x="0" y="3699"/>
                    <a:pt x="81" y="3836"/>
                  </a:cubicBezTo>
                  <a:cubicBezTo>
                    <a:pt x="133" y="3928"/>
                    <a:pt x="230" y="3980"/>
                    <a:pt x="330" y="3980"/>
                  </a:cubicBezTo>
                  <a:cubicBezTo>
                    <a:pt x="378" y="3980"/>
                    <a:pt x="428" y="3967"/>
                    <a:pt x="474" y="3941"/>
                  </a:cubicBezTo>
                  <a:lnTo>
                    <a:pt x="6371" y="537"/>
                  </a:lnTo>
                  <a:cubicBezTo>
                    <a:pt x="6507" y="457"/>
                    <a:pt x="6555" y="281"/>
                    <a:pt x="6475" y="143"/>
                  </a:cubicBezTo>
                  <a:cubicBezTo>
                    <a:pt x="6422" y="52"/>
                    <a:pt x="6326" y="0"/>
                    <a:pt x="62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3378;p62">
              <a:extLst>
                <a:ext uri="{FF2B5EF4-FFF2-40B4-BE49-F238E27FC236}">
                  <a16:creationId xmlns:a16="http://schemas.microsoft.com/office/drawing/2014/main" id="{397DFBCD-3C51-5F35-330C-75A85E872EC5}"/>
                </a:ext>
              </a:extLst>
            </p:cNvPr>
            <p:cNvSpPr/>
            <p:nvPr/>
          </p:nvSpPr>
          <p:spPr>
            <a:xfrm>
              <a:off x="4646118" y="2662158"/>
              <a:ext cx="114043" cy="71277"/>
            </a:xfrm>
            <a:custGeom>
              <a:avLst/>
              <a:gdLst/>
              <a:ahLst/>
              <a:cxnLst/>
              <a:rect l="l" t="t" r="r" b="b"/>
              <a:pathLst>
                <a:path w="4096" h="2560" extrusionOk="0">
                  <a:moveTo>
                    <a:pt x="3766" y="0"/>
                  </a:moveTo>
                  <a:cubicBezTo>
                    <a:pt x="3718" y="0"/>
                    <a:pt x="3668" y="13"/>
                    <a:pt x="3623" y="39"/>
                  </a:cubicBezTo>
                  <a:lnTo>
                    <a:pt x="185" y="2023"/>
                  </a:lnTo>
                  <a:cubicBezTo>
                    <a:pt x="48" y="2102"/>
                    <a:pt x="1" y="2279"/>
                    <a:pt x="80" y="2416"/>
                  </a:cubicBezTo>
                  <a:cubicBezTo>
                    <a:pt x="134" y="2508"/>
                    <a:pt x="230" y="2560"/>
                    <a:pt x="329" y="2560"/>
                  </a:cubicBezTo>
                  <a:cubicBezTo>
                    <a:pt x="379" y="2560"/>
                    <a:pt x="428" y="2547"/>
                    <a:pt x="473" y="2522"/>
                  </a:cubicBezTo>
                  <a:lnTo>
                    <a:pt x="3911" y="536"/>
                  </a:lnTo>
                  <a:cubicBezTo>
                    <a:pt x="4048" y="457"/>
                    <a:pt x="4095" y="281"/>
                    <a:pt x="4016" y="144"/>
                  </a:cubicBezTo>
                  <a:cubicBezTo>
                    <a:pt x="3963" y="52"/>
                    <a:pt x="3866" y="0"/>
                    <a:pt x="37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3379;p62">
              <a:extLst>
                <a:ext uri="{FF2B5EF4-FFF2-40B4-BE49-F238E27FC236}">
                  <a16:creationId xmlns:a16="http://schemas.microsoft.com/office/drawing/2014/main" id="{F470CD44-AB29-0BBC-0B19-D16A1F5E8349}"/>
                </a:ext>
              </a:extLst>
            </p:cNvPr>
            <p:cNvSpPr/>
            <p:nvPr/>
          </p:nvSpPr>
          <p:spPr>
            <a:xfrm>
              <a:off x="4524194" y="2733297"/>
              <a:ext cx="245153" cy="245181"/>
            </a:xfrm>
            <a:custGeom>
              <a:avLst/>
              <a:gdLst/>
              <a:ahLst/>
              <a:cxnLst/>
              <a:rect l="l" t="t" r="r" b="b"/>
              <a:pathLst>
                <a:path w="8805" h="8806" extrusionOk="0">
                  <a:moveTo>
                    <a:pt x="4402" y="1"/>
                  </a:moveTo>
                  <a:cubicBezTo>
                    <a:pt x="1971" y="1"/>
                    <a:pt x="0" y="1972"/>
                    <a:pt x="0" y="4404"/>
                  </a:cubicBezTo>
                  <a:cubicBezTo>
                    <a:pt x="0" y="6835"/>
                    <a:pt x="1971" y="8806"/>
                    <a:pt x="4402" y="8806"/>
                  </a:cubicBezTo>
                  <a:cubicBezTo>
                    <a:pt x="6834" y="8806"/>
                    <a:pt x="8805" y="6835"/>
                    <a:pt x="8805" y="4404"/>
                  </a:cubicBezTo>
                  <a:cubicBezTo>
                    <a:pt x="8805" y="1972"/>
                    <a:pt x="6834" y="1"/>
                    <a:pt x="44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3380;p62">
              <a:extLst>
                <a:ext uri="{FF2B5EF4-FFF2-40B4-BE49-F238E27FC236}">
                  <a16:creationId xmlns:a16="http://schemas.microsoft.com/office/drawing/2014/main" id="{E564FDE6-5A55-1C26-F8BE-3C183F81FF93}"/>
                </a:ext>
              </a:extLst>
            </p:cNvPr>
            <p:cNvSpPr/>
            <p:nvPr/>
          </p:nvSpPr>
          <p:spPr>
            <a:xfrm>
              <a:off x="4524138" y="2733297"/>
              <a:ext cx="242898" cy="245181"/>
            </a:xfrm>
            <a:custGeom>
              <a:avLst/>
              <a:gdLst/>
              <a:ahLst/>
              <a:cxnLst/>
              <a:rect l="l" t="t" r="r" b="b"/>
              <a:pathLst>
                <a:path w="8724" h="8806" extrusionOk="0">
                  <a:moveTo>
                    <a:pt x="4404" y="1"/>
                  </a:moveTo>
                  <a:cubicBezTo>
                    <a:pt x="4271" y="1"/>
                    <a:pt x="4140" y="7"/>
                    <a:pt x="4011" y="19"/>
                  </a:cubicBezTo>
                  <a:cubicBezTo>
                    <a:pt x="3820" y="260"/>
                    <a:pt x="3512" y="696"/>
                    <a:pt x="3230" y="1318"/>
                  </a:cubicBezTo>
                  <a:cubicBezTo>
                    <a:pt x="2834" y="2193"/>
                    <a:pt x="2413" y="3617"/>
                    <a:pt x="2629" y="5472"/>
                  </a:cubicBezTo>
                  <a:cubicBezTo>
                    <a:pt x="2277" y="5397"/>
                    <a:pt x="1939" y="5289"/>
                    <a:pt x="1622" y="5152"/>
                  </a:cubicBezTo>
                  <a:cubicBezTo>
                    <a:pt x="1753" y="3699"/>
                    <a:pt x="862" y="2705"/>
                    <a:pt x="573" y="2424"/>
                  </a:cubicBezTo>
                  <a:cubicBezTo>
                    <a:pt x="556" y="2409"/>
                    <a:pt x="530" y="2390"/>
                    <a:pt x="498" y="2371"/>
                  </a:cubicBezTo>
                  <a:cubicBezTo>
                    <a:pt x="406" y="2549"/>
                    <a:pt x="325" y="2733"/>
                    <a:pt x="257" y="2923"/>
                  </a:cubicBezTo>
                  <a:cubicBezTo>
                    <a:pt x="529" y="3214"/>
                    <a:pt x="1059" y="3905"/>
                    <a:pt x="1059" y="4865"/>
                  </a:cubicBezTo>
                  <a:cubicBezTo>
                    <a:pt x="744" y="4677"/>
                    <a:pt x="456" y="4455"/>
                    <a:pt x="204" y="4204"/>
                  </a:cubicBezTo>
                  <a:cubicBezTo>
                    <a:pt x="172" y="4171"/>
                    <a:pt x="102" y="4103"/>
                    <a:pt x="18" y="4025"/>
                  </a:cubicBezTo>
                  <a:cubicBezTo>
                    <a:pt x="7" y="4149"/>
                    <a:pt x="1" y="4276"/>
                    <a:pt x="1" y="4404"/>
                  </a:cubicBezTo>
                  <a:cubicBezTo>
                    <a:pt x="1" y="4544"/>
                    <a:pt x="8" y="4682"/>
                    <a:pt x="22" y="4820"/>
                  </a:cubicBezTo>
                  <a:cubicBezTo>
                    <a:pt x="309" y="5073"/>
                    <a:pt x="633" y="5294"/>
                    <a:pt x="981" y="5481"/>
                  </a:cubicBezTo>
                  <a:cubicBezTo>
                    <a:pt x="889" y="5809"/>
                    <a:pt x="703" y="6081"/>
                    <a:pt x="426" y="6292"/>
                  </a:cubicBezTo>
                  <a:lnTo>
                    <a:pt x="708" y="6797"/>
                  </a:lnTo>
                  <a:cubicBezTo>
                    <a:pt x="718" y="6791"/>
                    <a:pt x="724" y="6787"/>
                    <a:pt x="729" y="6785"/>
                  </a:cubicBezTo>
                  <a:cubicBezTo>
                    <a:pt x="1108" y="6509"/>
                    <a:pt x="1369" y="6154"/>
                    <a:pt x="1508" y="5727"/>
                  </a:cubicBezTo>
                  <a:cubicBezTo>
                    <a:pt x="1891" y="5883"/>
                    <a:pt x="2299" y="6002"/>
                    <a:pt x="2721" y="6077"/>
                  </a:cubicBezTo>
                  <a:cubicBezTo>
                    <a:pt x="3005" y="7555"/>
                    <a:pt x="3613" y="8401"/>
                    <a:pt x="3966" y="8785"/>
                  </a:cubicBezTo>
                  <a:cubicBezTo>
                    <a:pt x="4110" y="8798"/>
                    <a:pt x="4256" y="8806"/>
                    <a:pt x="4404" y="8806"/>
                  </a:cubicBezTo>
                  <a:cubicBezTo>
                    <a:pt x="4557" y="8806"/>
                    <a:pt x="4710" y="8798"/>
                    <a:pt x="4859" y="8782"/>
                  </a:cubicBezTo>
                  <a:cubicBezTo>
                    <a:pt x="4737" y="8691"/>
                    <a:pt x="4624" y="8613"/>
                    <a:pt x="4578" y="8577"/>
                  </a:cubicBezTo>
                  <a:cubicBezTo>
                    <a:pt x="4568" y="8570"/>
                    <a:pt x="3709" y="7885"/>
                    <a:pt x="3326" y="6155"/>
                  </a:cubicBezTo>
                  <a:lnTo>
                    <a:pt x="3326" y="6155"/>
                  </a:lnTo>
                  <a:cubicBezTo>
                    <a:pt x="3506" y="6171"/>
                    <a:pt x="3690" y="6178"/>
                    <a:pt x="3876" y="6178"/>
                  </a:cubicBezTo>
                  <a:cubicBezTo>
                    <a:pt x="4265" y="6178"/>
                    <a:pt x="4648" y="6144"/>
                    <a:pt x="5018" y="6078"/>
                  </a:cubicBezTo>
                  <a:cubicBezTo>
                    <a:pt x="5362" y="6475"/>
                    <a:pt x="5858" y="6610"/>
                    <a:pt x="6376" y="6610"/>
                  </a:cubicBezTo>
                  <a:cubicBezTo>
                    <a:pt x="7181" y="6610"/>
                    <a:pt x="8042" y="6283"/>
                    <a:pt x="8469" y="6096"/>
                  </a:cubicBezTo>
                  <a:lnTo>
                    <a:pt x="8697" y="5382"/>
                  </a:lnTo>
                  <a:lnTo>
                    <a:pt x="8697" y="5382"/>
                  </a:lnTo>
                  <a:cubicBezTo>
                    <a:pt x="8601" y="5408"/>
                    <a:pt x="8519" y="5436"/>
                    <a:pt x="8477" y="5456"/>
                  </a:cubicBezTo>
                  <a:cubicBezTo>
                    <a:pt x="8461" y="5465"/>
                    <a:pt x="7310" y="6038"/>
                    <a:pt x="6375" y="6038"/>
                  </a:cubicBezTo>
                  <a:cubicBezTo>
                    <a:pt x="6138" y="6038"/>
                    <a:pt x="5915" y="6001"/>
                    <a:pt x="5728" y="5909"/>
                  </a:cubicBezTo>
                  <a:cubicBezTo>
                    <a:pt x="6181" y="5772"/>
                    <a:pt x="6610" y="5583"/>
                    <a:pt x="7005" y="5345"/>
                  </a:cubicBezTo>
                  <a:cubicBezTo>
                    <a:pt x="7771" y="4886"/>
                    <a:pt x="8370" y="4258"/>
                    <a:pt x="8724" y="3550"/>
                  </a:cubicBezTo>
                  <a:cubicBezTo>
                    <a:pt x="8663" y="3243"/>
                    <a:pt x="8571" y="2948"/>
                    <a:pt x="8451" y="2667"/>
                  </a:cubicBezTo>
                  <a:cubicBezTo>
                    <a:pt x="8396" y="2815"/>
                    <a:pt x="8352" y="2954"/>
                    <a:pt x="8336" y="3000"/>
                  </a:cubicBezTo>
                  <a:cubicBezTo>
                    <a:pt x="7899" y="4170"/>
                    <a:pt x="6730" y="5069"/>
                    <a:pt x="5287" y="5431"/>
                  </a:cubicBezTo>
                  <a:cubicBezTo>
                    <a:pt x="5209" y="5242"/>
                    <a:pt x="5194" y="5036"/>
                    <a:pt x="5243" y="4808"/>
                  </a:cubicBezTo>
                  <a:cubicBezTo>
                    <a:pt x="5362" y="4244"/>
                    <a:pt x="5862" y="3557"/>
                    <a:pt x="6688" y="2822"/>
                  </a:cubicBezTo>
                  <a:cubicBezTo>
                    <a:pt x="7331" y="2250"/>
                    <a:pt x="7947" y="1851"/>
                    <a:pt x="7957" y="1845"/>
                  </a:cubicBezTo>
                  <a:cubicBezTo>
                    <a:pt x="7963" y="1841"/>
                    <a:pt x="7970" y="1837"/>
                    <a:pt x="7977" y="1832"/>
                  </a:cubicBezTo>
                  <a:cubicBezTo>
                    <a:pt x="7864" y="1674"/>
                    <a:pt x="7741" y="1526"/>
                    <a:pt x="7608" y="1385"/>
                  </a:cubicBezTo>
                  <a:cubicBezTo>
                    <a:pt x="7276" y="1605"/>
                    <a:pt x="5007" y="3146"/>
                    <a:pt x="4681" y="4688"/>
                  </a:cubicBezTo>
                  <a:cubicBezTo>
                    <a:pt x="4616" y="4991"/>
                    <a:pt x="4628" y="5277"/>
                    <a:pt x="4715" y="5543"/>
                  </a:cubicBezTo>
                  <a:cubicBezTo>
                    <a:pt x="4442" y="5582"/>
                    <a:pt x="4161" y="5604"/>
                    <a:pt x="3876" y="5604"/>
                  </a:cubicBezTo>
                  <a:cubicBezTo>
                    <a:pt x="3654" y="5604"/>
                    <a:pt x="3435" y="5592"/>
                    <a:pt x="3221" y="5569"/>
                  </a:cubicBezTo>
                  <a:cubicBezTo>
                    <a:pt x="3218" y="5550"/>
                    <a:pt x="3216" y="5533"/>
                    <a:pt x="3213" y="5516"/>
                  </a:cubicBezTo>
                  <a:cubicBezTo>
                    <a:pt x="2985" y="3750"/>
                    <a:pt x="3376" y="2401"/>
                    <a:pt x="3744" y="1580"/>
                  </a:cubicBezTo>
                  <a:cubicBezTo>
                    <a:pt x="4142" y="693"/>
                    <a:pt x="4601" y="212"/>
                    <a:pt x="4610" y="202"/>
                  </a:cubicBezTo>
                  <a:cubicBezTo>
                    <a:pt x="4638" y="173"/>
                    <a:pt x="4711" y="106"/>
                    <a:pt x="4800" y="19"/>
                  </a:cubicBezTo>
                  <a:cubicBezTo>
                    <a:pt x="4670" y="7"/>
                    <a:pt x="4538" y="1"/>
                    <a:pt x="44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211" name="Google Shape;2287;p64">
            <a:extLst>
              <a:ext uri="{FF2B5EF4-FFF2-40B4-BE49-F238E27FC236}">
                <a16:creationId xmlns:a16="http://schemas.microsoft.com/office/drawing/2014/main" id="{2A7D97E3-755E-67C8-98B8-28F1A36DAA2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2079" t="14573" r="32573" b="10883"/>
          <a:stretch/>
        </p:blipFill>
        <p:spPr>
          <a:xfrm rot="-3406583">
            <a:off x="781952" y="3544729"/>
            <a:ext cx="912270" cy="10672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3" name="Google Shape;5154;p119">
            <a:extLst>
              <a:ext uri="{FF2B5EF4-FFF2-40B4-BE49-F238E27FC236}">
                <a16:creationId xmlns:a16="http://schemas.microsoft.com/office/drawing/2014/main" id="{535B513C-710E-1C67-EB1B-0A1A0134D6B6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1493" b="1503"/>
          <a:stretch/>
        </p:blipFill>
        <p:spPr>
          <a:xfrm>
            <a:off x="3016535" y="2412500"/>
            <a:ext cx="704600" cy="1020995"/>
          </a:xfrm>
          <a:prstGeom prst="rect">
            <a:avLst/>
          </a:prstGeom>
          <a:noFill/>
          <a:ln>
            <a:noFill/>
          </a:ln>
        </p:spPr>
      </p:pic>
      <p:sp>
        <p:nvSpPr>
          <p:cNvPr id="2216" name="Google Shape;3322;p62">
            <a:extLst>
              <a:ext uri="{FF2B5EF4-FFF2-40B4-BE49-F238E27FC236}">
                <a16:creationId xmlns:a16="http://schemas.microsoft.com/office/drawing/2014/main" id="{B26F8D70-3520-996E-AABD-A08E3D5F8AFC}"/>
              </a:ext>
            </a:extLst>
          </p:cNvPr>
          <p:cNvSpPr txBox="1"/>
          <p:nvPr/>
        </p:nvSpPr>
        <p:spPr>
          <a:xfrm>
            <a:off x="1803460" y="1355746"/>
            <a:ext cx="20208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 sz="2300" b="1">
                <a:solidFill>
                  <a:schemeClr val="accent3"/>
                </a:solidFill>
              </a:rPr>
              <a:t>2152</a:t>
            </a:r>
            <a:r>
              <a:rPr lang="en-US" sz="2300" b="1">
                <a:solidFill>
                  <a:schemeClr val="accent3"/>
                </a:solidFill>
              </a:rPr>
              <a:t>2215</a:t>
            </a:r>
            <a:endParaRPr sz="2300" b="1">
              <a:solidFill>
                <a:schemeClr val="accent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2217" name="Google Shape;3326;p62">
            <a:extLst>
              <a:ext uri="{FF2B5EF4-FFF2-40B4-BE49-F238E27FC236}">
                <a16:creationId xmlns:a16="http://schemas.microsoft.com/office/drawing/2014/main" id="{F0CCA8E3-D15F-9FC7-DCDF-AEC2FFC7137B}"/>
              </a:ext>
            </a:extLst>
          </p:cNvPr>
          <p:cNvSpPr txBox="1"/>
          <p:nvPr/>
        </p:nvSpPr>
        <p:spPr>
          <a:xfrm>
            <a:off x="1793871" y="1720419"/>
            <a:ext cx="2020800" cy="36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500" dirty="0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rPr>
              <a:t>Lê Võ Duy Khiêm</a:t>
            </a:r>
            <a:endParaRPr sz="1500" dirty="0">
              <a:solidFill>
                <a:schemeClr val="dk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2218" name="Google Shape;3322;p62">
            <a:extLst>
              <a:ext uri="{FF2B5EF4-FFF2-40B4-BE49-F238E27FC236}">
                <a16:creationId xmlns:a16="http://schemas.microsoft.com/office/drawing/2014/main" id="{B1C7E378-8F69-91B5-9F52-829803FB11DD}"/>
              </a:ext>
            </a:extLst>
          </p:cNvPr>
          <p:cNvSpPr txBox="1"/>
          <p:nvPr/>
        </p:nvSpPr>
        <p:spPr>
          <a:xfrm>
            <a:off x="3813825" y="2534566"/>
            <a:ext cx="20208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 sz="2300" b="1">
                <a:solidFill>
                  <a:schemeClr val="accent3"/>
                </a:solidFill>
              </a:rPr>
              <a:t>21521</a:t>
            </a:r>
            <a:r>
              <a:rPr lang="en-US" sz="2300" b="1">
                <a:solidFill>
                  <a:schemeClr val="accent3"/>
                </a:solidFill>
              </a:rPr>
              <a:t>083</a:t>
            </a:r>
            <a:endParaRPr sz="2300" b="1">
              <a:solidFill>
                <a:schemeClr val="accent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2219" name="Google Shape;3322;p62">
            <a:extLst>
              <a:ext uri="{FF2B5EF4-FFF2-40B4-BE49-F238E27FC236}">
                <a16:creationId xmlns:a16="http://schemas.microsoft.com/office/drawing/2014/main" id="{C00E2E50-885A-50CD-893A-ECD03593739B}"/>
              </a:ext>
            </a:extLst>
          </p:cNvPr>
          <p:cNvSpPr txBox="1"/>
          <p:nvPr/>
        </p:nvSpPr>
        <p:spPr>
          <a:xfrm>
            <a:off x="1803460" y="3698668"/>
            <a:ext cx="20208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 sz="2300" b="1">
                <a:solidFill>
                  <a:schemeClr val="accent3"/>
                </a:solidFill>
              </a:rPr>
              <a:t>21521776</a:t>
            </a:r>
            <a:endParaRPr sz="2300" b="1">
              <a:solidFill>
                <a:schemeClr val="accent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2220" name="Google Shape;3326;p62">
            <a:extLst>
              <a:ext uri="{FF2B5EF4-FFF2-40B4-BE49-F238E27FC236}">
                <a16:creationId xmlns:a16="http://schemas.microsoft.com/office/drawing/2014/main" id="{0E423511-4D51-272A-8941-0B2D84439B59}"/>
              </a:ext>
            </a:extLst>
          </p:cNvPr>
          <p:cNvSpPr txBox="1"/>
          <p:nvPr/>
        </p:nvSpPr>
        <p:spPr>
          <a:xfrm>
            <a:off x="1793871" y="4075851"/>
            <a:ext cx="2020800" cy="36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500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rPr>
              <a:t>Chu Văn Cường</a:t>
            </a:r>
            <a:endParaRPr sz="1500">
              <a:solidFill>
                <a:schemeClr val="dk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2235" name="Google Shape;3326;p62">
            <a:extLst>
              <a:ext uri="{FF2B5EF4-FFF2-40B4-BE49-F238E27FC236}">
                <a16:creationId xmlns:a16="http://schemas.microsoft.com/office/drawing/2014/main" id="{33B7DCDC-90F5-83BD-F7B8-FD0F0F323561}"/>
              </a:ext>
            </a:extLst>
          </p:cNvPr>
          <p:cNvSpPr txBox="1"/>
          <p:nvPr/>
        </p:nvSpPr>
        <p:spPr>
          <a:xfrm>
            <a:off x="3808226" y="2893600"/>
            <a:ext cx="2020800" cy="36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500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rPr>
              <a:t>Lê Thị Bích Loan</a:t>
            </a:r>
            <a:endParaRPr sz="1500">
              <a:solidFill>
                <a:schemeClr val="dk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2237" name="Google Shape;3322;p62">
            <a:extLst>
              <a:ext uri="{FF2B5EF4-FFF2-40B4-BE49-F238E27FC236}">
                <a16:creationId xmlns:a16="http://schemas.microsoft.com/office/drawing/2014/main" id="{6ADA4E25-66B7-E324-16EC-187674583E04}"/>
              </a:ext>
            </a:extLst>
          </p:cNvPr>
          <p:cNvSpPr txBox="1"/>
          <p:nvPr/>
        </p:nvSpPr>
        <p:spPr>
          <a:xfrm>
            <a:off x="6225800" y="1338329"/>
            <a:ext cx="20208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 sz="2300" b="1">
                <a:solidFill>
                  <a:schemeClr val="bg1"/>
                </a:solidFill>
              </a:rPr>
              <a:t>2152</a:t>
            </a:r>
            <a:r>
              <a:rPr lang="en-US" sz="2300" b="1">
                <a:solidFill>
                  <a:schemeClr val="bg1"/>
                </a:solidFill>
              </a:rPr>
              <a:t>2262</a:t>
            </a:r>
            <a:endParaRPr sz="2300" b="1">
              <a:solidFill>
                <a:schemeClr val="bg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2238" name="Google Shape;3326;p62">
            <a:extLst>
              <a:ext uri="{FF2B5EF4-FFF2-40B4-BE49-F238E27FC236}">
                <a16:creationId xmlns:a16="http://schemas.microsoft.com/office/drawing/2014/main" id="{3F346B6F-3E6D-729F-4886-257DB94F6889}"/>
              </a:ext>
            </a:extLst>
          </p:cNvPr>
          <p:cNvSpPr txBox="1"/>
          <p:nvPr/>
        </p:nvSpPr>
        <p:spPr>
          <a:xfrm>
            <a:off x="6225800" y="1680148"/>
            <a:ext cx="2020800" cy="36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bg1"/>
                </a:solidFill>
                <a:latin typeface="Varela Round"/>
                <a:ea typeface="Varela Round"/>
                <a:cs typeface="Varela Round"/>
                <a:sym typeface="Varela Round"/>
              </a:rPr>
              <a:t>Phạm</a:t>
            </a:r>
            <a:r>
              <a:rPr lang="vi-VN" sz="1500">
                <a:solidFill>
                  <a:schemeClr val="bg1"/>
                </a:solidFill>
                <a:latin typeface="Varela Round"/>
                <a:ea typeface="Varela Round"/>
                <a:cs typeface="Varela Round"/>
                <a:sym typeface="Varela Round"/>
              </a:rPr>
              <a:t> Tuấn Kiệt</a:t>
            </a:r>
            <a:endParaRPr sz="1500">
              <a:solidFill>
                <a:schemeClr val="bg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2239" name="Google Shape;3322;p62">
            <a:extLst>
              <a:ext uri="{FF2B5EF4-FFF2-40B4-BE49-F238E27FC236}">
                <a16:creationId xmlns:a16="http://schemas.microsoft.com/office/drawing/2014/main" id="{80E55ACF-CCB1-19F6-BF3C-E65232D52249}"/>
              </a:ext>
            </a:extLst>
          </p:cNvPr>
          <p:cNvSpPr txBox="1"/>
          <p:nvPr/>
        </p:nvSpPr>
        <p:spPr>
          <a:xfrm>
            <a:off x="6225800" y="3698668"/>
            <a:ext cx="20208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 sz="2300" b="1">
                <a:solidFill>
                  <a:schemeClr val="bg1"/>
                </a:solidFill>
              </a:rPr>
              <a:t>2152</a:t>
            </a:r>
            <a:r>
              <a:rPr lang="en-US" sz="2300" b="1">
                <a:solidFill>
                  <a:schemeClr val="bg1"/>
                </a:solidFill>
              </a:rPr>
              <a:t>2545</a:t>
            </a:r>
            <a:endParaRPr sz="2300" b="1">
              <a:solidFill>
                <a:schemeClr val="bg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2240" name="Google Shape;3326;p62">
            <a:extLst>
              <a:ext uri="{FF2B5EF4-FFF2-40B4-BE49-F238E27FC236}">
                <a16:creationId xmlns:a16="http://schemas.microsoft.com/office/drawing/2014/main" id="{17FB30B5-0AE7-1A63-0015-487DD138FB70}"/>
              </a:ext>
            </a:extLst>
          </p:cNvPr>
          <p:cNvSpPr txBox="1"/>
          <p:nvPr/>
        </p:nvSpPr>
        <p:spPr>
          <a:xfrm>
            <a:off x="5829026" y="4072621"/>
            <a:ext cx="2596585" cy="36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500">
                <a:solidFill>
                  <a:schemeClr val="bg1"/>
                </a:solidFill>
                <a:latin typeface="Varela Round"/>
                <a:ea typeface="Varela Round"/>
                <a:cs typeface="Varela Round"/>
                <a:sym typeface="Varela Round"/>
              </a:rPr>
              <a:t>Nguyễn Trần Quang Sang</a:t>
            </a:r>
            <a:endParaRPr sz="1500">
              <a:solidFill>
                <a:schemeClr val="bg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2241" name="Google Shape;2382;p41">
            <a:extLst>
              <a:ext uri="{FF2B5EF4-FFF2-40B4-BE49-F238E27FC236}">
                <a16:creationId xmlns:a16="http://schemas.microsoft.com/office/drawing/2014/main" id="{970D3BEB-E68B-9BBA-F3B9-ABD3C9592D4F}"/>
              </a:ext>
            </a:extLst>
          </p:cNvPr>
          <p:cNvSpPr/>
          <p:nvPr/>
        </p:nvSpPr>
        <p:spPr>
          <a:xfrm>
            <a:off x="5347884" y="3765297"/>
            <a:ext cx="611549" cy="539894"/>
          </a:xfrm>
          <a:custGeom>
            <a:avLst/>
            <a:gdLst/>
            <a:ahLst/>
            <a:cxnLst/>
            <a:rect l="l" t="t" r="r" b="b"/>
            <a:pathLst>
              <a:path w="3889" h="3502" extrusionOk="0">
                <a:moveTo>
                  <a:pt x="1944" y="1"/>
                </a:moveTo>
                <a:cubicBezTo>
                  <a:pt x="1791" y="1"/>
                  <a:pt x="1637" y="81"/>
                  <a:pt x="1558" y="241"/>
                </a:cubicBezTo>
                <a:lnTo>
                  <a:pt x="1330" y="702"/>
                </a:lnTo>
                <a:cubicBezTo>
                  <a:pt x="1268" y="830"/>
                  <a:pt x="1145" y="918"/>
                  <a:pt x="1005" y="938"/>
                </a:cubicBezTo>
                <a:lnTo>
                  <a:pt x="497" y="1012"/>
                </a:lnTo>
                <a:cubicBezTo>
                  <a:pt x="142" y="1063"/>
                  <a:pt x="0" y="1498"/>
                  <a:pt x="257" y="1748"/>
                </a:cubicBezTo>
                <a:lnTo>
                  <a:pt x="624" y="2107"/>
                </a:lnTo>
                <a:cubicBezTo>
                  <a:pt x="727" y="2206"/>
                  <a:pt x="773" y="2348"/>
                  <a:pt x="748" y="2488"/>
                </a:cubicBezTo>
                <a:lnTo>
                  <a:pt x="661" y="2995"/>
                </a:lnTo>
                <a:cubicBezTo>
                  <a:pt x="614" y="3274"/>
                  <a:pt x="836" y="3501"/>
                  <a:pt x="1088" y="3501"/>
                </a:cubicBezTo>
                <a:cubicBezTo>
                  <a:pt x="1154" y="3501"/>
                  <a:pt x="1223" y="3485"/>
                  <a:pt x="1289" y="3450"/>
                </a:cubicBezTo>
                <a:lnTo>
                  <a:pt x="1744" y="3211"/>
                </a:lnTo>
                <a:cubicBezTo>
                  <a:pt x="1806" y="3178"/>
                  <a:pt x="1875" y="3162"/>
                  <a:pt x="1944" y="3162"/>
                </a:cubicBezTo>
                <a:cubicBezTo>
                  <a:pt x="2013" y="3162"/>
                  <a:pt x="2082" y="3178"/>
                  <a:pt x="2145" y="3211"/>
                </a:cubicBezTo>
                <a:lnTo>
                  <a:pt x="2600" y="3450"/>
                </a:lnTo>
                <a:cubicBezTo>
                  <a:pt x="2666" y="3485"/>
                  <a:pt x="2735" y="3501"/>
                  <a:pt x="2801" y="3501"/>
                </a:cubicBezTo>
                <a:cubicBezTo>
                  <a:pt x="3053" y="3501"/>
                  <a:pt x="3273" y="3274"/>
                  <a:pt x="3226" y="2995"/>
                </a:cubicBezTo>
                <a:lnTo>
                  <a:pt x="3139" y="2488"/>
                </a:lnTo>
                <a:cubicBezTo>
                  <a:pt x="3116" y="2348"/>
                  <a:pt x="3162" y="2206"/>
                  <a:pt x="3263" y="2107"/>
                </a:cubicBezTo>
                <a:lnTo>
                  <a:pt x="3631" y="1748"/>
                </a:lnTo>
                <a:cubicBezTo>
                  <a:pt x="3888" y="1498"/>
                  <a:pt x="3747" y="1063"/>
                  <a:pt x="3392" y="1012"/>
                </a:cubicBezTo>
                <a:lnTo>
                  <a:pt x="2884" y="938"/>
                </a:lnTo>
                <a:cubicBezTo>
                  <a:pt x="2744" y="918"/>
                  <a:pt x="2621" y="830"/>
                  <a:pt x="2559" y="702"/>
                </a:cubicBezTo>
                <a:lnTo>
                  <a:pt x="2331" y="241"/>
                </a:lnTo>
                <a:cubicBezTo>
                  <a:pt x="2252" y="81"/>
                  <a:pt x="2098" y="1"/>
                  <a:pt x="19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9" name="Google Shape;2239;p60"/>
          <p:cNvSpPr txBox="1">
            <a:spLocks noGrp="1"/>
          </p:cNvSpPr>
          <p:nvPr>
            <p:ph type="title"/>
          </p:nvPr>
        </p:nvSpPr>
        <p:spPr>
          <a:xfrm>
            <a:off x="1902500" y="1381875"/>
            <a:ext cx="3819644" cy="8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Tổng quan ứng dụng</a:t>
            </a:r>
            <a:endParaRPr dirty="0"/>
          </a:p>
        </p:txBody>
      </p:sp>
      <p:sp>
        <p:nvSpPr>
          <p:cNvPr id="2240" name="Google Shape;2240;p60"/>
          <p:cNvSpPr txBox="1">
            <a:spLocks noGrp="1"/>
          </p:cNvSpPr>
          <p:nvPr>
            <p:ph type="title" idx="6"/>
          </p:nvPr>
        </p:nvSpPr>
        <p:spPr>
          <a:xfrm>
            <a:off x="1902500" y="3249883"/>
            <a:ext cx="3819644" cy="8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/>
              <a:t>Các công cụ sử dụng</a:t>
            </a:r>
            <a:endParaRPr/>
          </a:p>
        </p:txBody>
      </p:sp>
      <p:sp>
        <p:nvSpPr>
          <p:cNvPr id="2242" name="Google Shape;2242;p60"/>
          <p:cNvSpPr txBox="1">
            <a:spLocks noGrp="1"/>
          </p:cNvSpPr>
          <p:nvPr>
            <p:ph type="title" idx="2"/>
          </p:nvPr>
        </p:nvSpPr>
        <p:spPr>
          <a:xfrm>
            <a:off x="719993" y="1381875"/>
            <a:ext cx="953700" cy="8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244" name="Google Shape;2244;p60"/>
          <p:cNvSpPr txBox="1">
            <a:spLocks noGrp="1"/>
          </p:cNvSpPr>
          <p:nvPr>
            <p:ph type="title" idx="3"/>
          </p:nvPr>
        </p:nvSpPr>
        <p:spPr>
          <a:xfrm>
            <a:off x="1902500" y="2315879"/>
            <a:ext cx="4055388" cy="8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/>
              <a:t>Các yêu cầu ứng dụng</a:t>
            </a:r>
            <a:endParaRPr/>
          </a:p>
        </p:txBody>
      </p:sp>
      <p:sp>
        <p:nvSpPr>
          <p:cNvPr id="2245" name="Google Shape;2245;p60"/>
          <p:cNvSpPr txBox="1">
            <a:spLocks noGrp="1"/>
          </p:cNvSpPr>
          <p:nvPr>
            <p:ph type="title" idx="9"/>
          </p:nvPr>
        </p:nvSpPr>
        <p:spPr>
          <a:xfrm>
            <a:off x="720000" y="5212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b="1" dirty="0">
                <a:solidFill>
                  <a:schemeClr val="accent3"/>
                </a:solidFill>
              </a:rPr>
              <a:t>Nội dung</a:t>
            </a:r>
            <a:r>
              <a:rPr lang="en" b="1" dirty="0">
                <a:solidFill>
                  <a:schemeClr val="accent3"/>
                </a:solidFill>
              </a:rPr>
              <a:t> </a:t>
            </a:r>
            <a:r>
              <a:rPr lang="vi-VN" b="1" dirty="0">
                <a:solidFill>
                  <a:schemeClr val="accent3"/>
                </a:solidFill>
              </a:rPr>
              <a:t>chính</a:t>
            </a:r>
            <a:endParaRPr b="1" dirty="0">
              <a:solidFill>
                <a:schemeClr val="accent3"/>
              </a:solidFill>
            </a:endParaRPr>
          </a:p>
        </p:txBody>
      </p:sp>
      <p:sp>
        <p:nvSpPr>
          <p:cNvPr id="2247" name="Google Shape;2247;p60"/>
          <p:cNvSpPr txBox="1">
            <a:spLocks noGrp="1"/>
          </p:cNvSpPr>
          <p:nvPr>
            <p:ph type="title" idx="4"/>
          </p:nvPr>
        </p:nvSpPr>
        <p:spPr>
          <a:xfrm>
            <a:off x="719993" y="2315879"/>
            <a:ext cx="960000" cy="8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2248" name="Google Shape;2248;p60"/>
          <p:cNvSpPr txBox="1">
            <a:spLocks noGrp="1"/>
          </p:cNvSpPr>
          <p:nvPr>
            <p:ph type="title" idx="7"/>
          </p:nvPr>
        </p:nvSpPr>
        <p:spPr>
          <a:xfrm>
            <a:off x="719993" y="3249883"/>
            <a:ext cx="953700" cy="8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pic>
        <p:nvPicPr>
          <p:cNvPr id="2249" name="Google Shape;2249;p60"/>
          <p:cNvPicPr preferRelativeResize="0"/>
          <p:nvPr/>
        </p:nvPicPr>
        <p:blipFill rotWithShape="1">
          <a:blip r:embed="rId3">
            <a:alphaModFix/>
          </a:blip>
          <a:srcRect l="10131" r="5508"/>
          <a:stretch/>
        </p:blipFill>
        <p:spPr>
          <a:xfrm rot="611688">
            <a:off x="7124715" y="2515995"/>
            <a:ext cx="1949671" cy="16780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5" name="Google Shape;2255;p61"/>
          <p:cNvSpPr txBox="1">
            <a:spLocks noGrp="1"/>
          </p:cNvSpPr>
          <p:nvPr>
            <p:ph type="subTitle" idx="1"/>
          </p:nvPr>
        </p:nvSpPr>
        <p:spPr>
          <a:xfrm>
            <a:off x="1458150" y="2167675"/>
            <a:ext cx="6227700" cy="143318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vi-VN" sz="1600" b="1" dirty="0">
                <a:solidFill>
                  <a:schemeClr val="tx1"/>
                </a:solidFill>
              </a:rPr>
              <a:t>Giải pháp ch</a:t>
            </a:r>
            <a:r>
              <a:rPr lang="en-US" sz="1600" b="1" dirty="0">
                <a:solidFill>
                  <a:schemeClr val="tx1"/>
                </a:solidFill>
              </a:rPr>
              <a:t>o </a:t>
            </a:r>
            <a:r>
              <a:rPr lang="en-US" sz="1600" b="1" dirty="0" err="1">
                <a:solidFill>
                  <a:schemeClr val="tx1"/>
                </a:solidFill>
              </a:rPr>
              <a:t>việc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tối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ưu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quy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trình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vận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hành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trong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quá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trình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kinh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doanh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hiện</a:t>
            </a:r>
            <a:r>
              <a:rPr lang="en-US" sz="1600" b="1" dirty="0">
                <a:solidFill>
                  <a:schemeClr val="tx1"/>
                </a:solidFill>
              </a:rPr>
              <a:t> nay </a:t>
            </a:r>
          </a:p>
          <a:p>
            <a:pPr marL="28575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b="1" dirty="0" err="1">
                <a:solidFill>
                  <a:schemeClr val="tx1"/>
                </a:solidFill>
              </a:rPr>
              <a:t>Sử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dụng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ngôn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ngữ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lập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trình</a:t>
            </a:r>
            <a:r>
              <a:rPr lang="en-US" sz="1600" b="1" dirty="0">
                <a:solidFill>
                  <a:schemeClr val="tx1"/>
                </a:solidFill>
              </a:rPr>
              <a:t> Java </a:t>
            </a:r>
            <a:r>
              <a:rPr lang="en-US" sz="1600" b="1" dirty="0" err="1">
                <a:solidFill>
                  <a:schemeClr val="tx1"/>
                </a:solidFill>
              </a:rPr>
              <a:t>và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lưu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trữ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dữ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liệu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trên</a:t>
            </a:r>
            <a:r>
              <a:rPr lang="en-US" sz="1600" b="1" dirty="0">
                <a:solidFill>
                  <a:schemeClr val="tx1"/>
                </a:solidFill>
              </a:rPr>
              <a:t> Firebase</a:t>
            </a:r>
          </a:p>
          <a:p>
            <a:pPr marL="28575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b="1" dirty="0" err="1">
                <a:solidFill>
                  <a:schemeClr val="tx1"/>
                </a:solidFill>
              </a:rPr>
              <a:t>Hướng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đến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đối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tượng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sử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dụng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là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chủ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cửa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hàng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và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nhân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viên</a:t>
            </a:r>
            <a:endParaRPr lang="en-US" sz="1600" b="1" dirty="0">
              <a:solidFill>
                <a:schemeClr val="tx1"/>
              </a:solidFill>
            </a:endParaRPr>
          </a:p>
          <a:p>
            <a:pPr marL="28575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b="1" dirty="0" err="1">
                <a:solidFill>
                  <a:schemeClr val="tx1"/>
                </a:solidFill>
              </a:rPr>
              <a:t>Hỗ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trợ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người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sử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dụng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quản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lý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mặt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hàng</a:t>
            </a:r>
            <a:r>
              <a:rPr lang="en-US" sz="1600" b="1" dirty="0">
                <a:solidFill>
                  <a:schemeClr val="tx1"/>
                </a:solidFill>
              </a:rPr>
              <a:t>, bao </a:t>
            </a:r>
            <a:r>
              <a:rPr lang="en-US" sz="1600" b="1" dirty="0" err="1">
                <a:solidFill>
                  <a:schemeClr val="tx1"/>
                </a:solidFill>
              </a:rPr>
              <a:t>quát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được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tình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hình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kinh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doanh</a:t>
            </a:r>
            <a:r>
              <a:rPr lang="en-US" sz="1600" b="1" dirty="0">
                <a:solidFill>
                  <a:schemeClr val="tx1"/>
                </a:solidFill>
              </a:rPr>
              <a:t>, </a:t>
            </a:r>
            <a:r>
              <a:rPr lang="en-US" sz="1600" b="1" dirty="0" err="1">
                <a:solidFill>
                  <a:schemeClr val="tx1"/>
                </a:solidFill>
              </a:rPr>
              <a:t>tiết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kiệm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tối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đa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thời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gian</a:t>
            </a:r>
            <a:r>
              <a:rPr lang="en-US" sz="1600" b="1" dirty="0">
                <a:solidFill>
                  <a:schemeClr val="tx1"/>
                </a:solidFill>
              </a:rPr>
              <a:t>.</a:t>
            </a:r>
          </a:p>
        </p:txBody>
      </p:sp>
      <p:pic>
        <p:nvPicPr>
          <p:cNvPr id="2256" name="Google Shape;2256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00126" y="3348149"/>
            <a:ext cx="1740298" cy="17402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7" name="Google Shape;2257;p61"/>
          <p:cNvPicPr preferRelativeResize="0"/>
          <p:nvPr/>
        </p:nvPicPr>
        <p:blipFill rotWithShape="1">
          <a:blip r:embed="rId4">
            <a:alphaModFix/>
          </a:blip>
          <a:srcRect l="19717" t="14663" b="14670"/>
          <a:stretch/>
        </p:blipFill>
        <p:spPr>
          <a:xfrm>
            <a:off x="290025" y="278575"/>
            <a:ext cx="1839877" cy="1618773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2245;p60">
            <a:extLst>
              <a:ext uri="{FF2B5EF4-FFF2-40B4-BE49-F238E27FC236}">
                <a16:creationId xmlns:a16="http://schemas.microsoft.com/office/drawing/2014/main" id="{B0673E47-B520-FE2B-7581-0B69F25EBD33}"/>
              </a:ext>
            </a:extLst>
          </p:cNvPr>
          <p:cNvSpPr txBox="1">
            <a:spLocks/>
          </p:cNvSpPr>
          <p:nvPr/>
        </p:nvSpPr>
        <p:spPr>
          <a:xfrm>
            <a:off x="720000" y="80161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vi-VN" sz="3000" b="1" dirty="0">
                <a:solidFill>
                  <a:schemeClr val="accent3"/>
                </a:solidFill>
                <a:latin typeface="Montserrat" panose="00000500000000000000" pitchFamily="2" charset="-93"/>
              </a:rPr>
              <a:t>Tổng quan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2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22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5" name="Google Shape;2265;p62"/>
          <p:cNvPicPr preferRelativeResize="0"/>
          <p:nvPr/>
        </p:nvPicPr>
        <p:blipFill rotWithShape="1">
          <a:blip r:embed="rId3">
            <a:alphaModFix/>
          </a:blip>
          <a:srcRect l="88584" t="31186" b="55558"/>
          <a:stretch/>
        </p:blipFill>
        <p:spPr>
          <a:xfrm>
            <a:off x="7242063" y="3441899"/>
            <a:ext cx="261627" cy="303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6" name="Google Shape;2266;p62"/>
          <p:cNvPicPr preferRelativeResize="0"/>
          <p:nvPr/>
        </p:nvPicPr>
        <p:blipFill rotWithShape="1">
          <a:blip r:embed="rId3">
            <a:alphaModFix/>
          </a:blip>
          <a:srcRect l="9958" t="40088" r="80549" b="45104"/>
          <a:stretch/>
        </p:blipFill>
        <p:spPr>
          <a:xfrm>
            <a:off x="1128975" y="991725"/>
            <a:ext cx="261627" cy="40793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7" name="Google Shape;2267;p62"/>
          <p:cNvPicPr preferRelativeResize="0"/>
          <p:nvPr/>
        </p:nvPicPr>
        <p:blipFill rotWithShape="1">
          <a:blip r:embed="rId3">
            <a:alphaModFix/>
          </a:blip>
          <a:srcRect t="23075" r="88584" b="62117"/>
          <a:stretch/>
        </p:blipFill>
        <p:spPr>
          <a:xfrm>
            <a:off x="5464075" y="1060475"/>
            <a:ext cx="261627" cy="339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8" name="Google Shape;2268;p62"/>
          <p:cNvPicPr preferRelativeResize="0"/>
          <p:nvPr/>
        </p:nvPicPr>
        <p:blipFill rotWithShape="1">
          <a:blip r:embed="rId3">
            <a:alphaModFix/>
          </a:blip>
          <a:srcRect t="23075" r="88584" b="62117"/>
          <a:stretch/>
        </p:blipFill>
        <p:spPr>
          <a:xfrm>
            <a:off x="7800300" y="2895775"/>
            <a:ext cx="261627" cy="339173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2597;p46">
            <a:extLst>
              <a:ext uri="{FF2B5EF4-FFF2-40B4-BE49-F238E27FC236}">
                <a16:creationId xmlns:a16="http://schemas.microsoft.com/office/drawing/2014/main" id="{DA54DA0C-43FF-8617-FD24-6D3E0A88EA77}"/>
              </a:ext>
            </a:extLst>
          </p:cNvPr>
          <p:cNvSpPr txBox="1">
            <a:spLocks/>
          </p:cNvSpPr>
          <p:nvPr/>
        </p:nvSpPr>
        <p:spPr>
          <a:xfrm>
            <a:off x="648813" y="60969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2500" b="1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en-US" sz="3000" dirty="0" err="1">
                <a:latin typeface="Montserrat" panose="00000500000000000000" pitchFamily="2" charset="-93"/>
              </a:rPr>
              <a:t>Mục</a:t>
            </a:r>
            <a:r>
              <a:rPr lang="vi-VN" sz="3000" dirty="0">
                <a:latin typeface="Montserrat" panose="00000500000000000000" pitchFamily="2" charset="-93"/>
              </a:rPr>
              <a:t> </a:t>
            </a:r>
            <a:r>
              <a:rPr lang="en-US" sz="3000" dirty="0" err="1">
                <a:latin typeface="Montserrat" panose="00000500000000000000" pitchFamily="2" charset="-93"/>
              </a:rPr>
              <a:t>đích</a:t>
            </a:r>
            <a:endParaRPr lang="vi-VN" sz="3000" dirty="0">
              <a:latin typeface="Montserrat" panose="00000500000000000000" pitchFamily="2" charset="-93"/>
            </a:endParaRPr>
          </a:p>
        </p:txBody>
      </p:sp>
      <p:sp>
        <p:nvSpPr>
          <p:cNvPr id="41" name="Google Shape;2603;p46">
            <a:extLst>
              <a:ext uri="{FF2B5EF4-FFF2-40B4-BE49-F238E27FC236}">
                <a16:creationId xmlns:a16="http://schemas.microsoft.com/office/drawing/2014/main" id="{210214E0-5F2A-719D-672B-6FF730BDB525}"/>
              </a:ext>
            </a:extLst>
          </p:cNvPr>
          <p:cNvSpPr txBox="1">
            <a:spLocks/>
          </p:cNvSpPr>
          <p:nvPr/>
        </p:nvSpPr>
        <p:spPr>
          <a:xfrm>
            <a:off x="578748" y="2212715"/>
            <a:ext cx="19782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vi-VN" sz="2500" b="1" dirty="0">
                <a:solidFill>
                  <a:srgbClr val="FFC000"/>
                </a:solidFill>
                <a:latin typeface="Montserrat" panose="00000500000000000000" pitchFamily="2" charset="-93"/>
              </a:rPr>
              <a:t>02</a:t>
            </a:r>
          </a:p>
        </p:txBody>
      </p:sp>
      <p:sp>
        <p:nvSpPr>
          <p:cNvPr id="42" name="Google Shape;2604;p46">
            <a:extLst>
              <a:ext uri="{FF2B5EF4-FFF2-40B4-BE49-F238E27FC236}">
                <a16:creationId xmlns:a16="http://schemas.microsoft.com/office/drawing/2014/main" id="{8C48105D-5909-5F99-5857-E4D82F4C3A14}"/>
              </a:ext>
            </a:extLst>
          </p:cNvPr>
          <p:cNvSpPr txBox="1">
            <a:spLocks/>
          </p:cNvSpPr>
          <p:nvPr/>
        </p:nvSpPr>
        <p:spPr>
          <a:xfrm>
            <a:off x="578748" y="3276781"/>
            <a:ext cx="19782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vi-VN" sz="2500" b="1" dirty="0">
                <a:solidFill>
                  <a:srgbClr val="FFC000"/>
                </a:solidFill>
                <a:latin typeface="Montserrat" panose="00000500000000000000" pitchFamily="2" charset="-93"/>
              </a:rPr>
              <a:t>03</a:t>
            </a:r>
          </a:p>
        </p:txBody>
      </p:sp>
      <p:grpSp>
        <p:nvGrpSpPr>
          <p:cNvPr id="46" name="Google Shape;2608;p46">
            <a:extLst>
              <a:ext uri="{FF2B5EF4-FFF2-40B4-BE49-F238E27FC236}">
                <a16:creationId xmlns:a16="http://schemas.microsoft.com/office/drawing/2014/main" id="{59DB512C-F9B9-D38B-304D-A0338825AEF9}"/>
              </a:ext>
            </a:extLst>
          </p:cNvPr>
          <p:cNvGrpSpPr/>
          <p:nvPr/>
        </p:nvGrpSpPr>
        <p:grpSpPr>
          <a:xfrm>
            <a:off x="8075325" y="4247853"/>
            <a:ext cx="960651" cy="820440"/>
            <a:chOff x="1742490" y="367839"/>
            <a:chExt cx="629242" cy="646260"/>
          </a:xfrm>
        </p:grpSpPr>
        <p:sp>
          <p:nvSpPr>
            <p:cNvPr id="47" name="Google Shape;2609;p46">
              <a:extLst>
                <a:ext uri="{FF2B5EF4-FFF2-40B4-BE49-F238E27FC236}">
                  <a16:creationId xmlns:a16="http://schemas.microsoft.com/office/drawing/2014/main" id="{05621A18-4557-C2B8-C49F-3EB5D3253580}"/>
                </a:ext>
              </a:extLst>
            </p:cNvPr>
            <p:cNvSpPr/>
            <p:nvPr/>
          </p:nvSpPr>
          <p:spPr>
            <a:xfrm>
              <a:off x="1754810" y="367839"/>
              <a:ext cx="604819" cy="646260"/>
            </a:xfrm>
            <a:custGeom>
              <a:avLst/>
              <a:gdLst/>
              <a:ahLst/>
              <a:cxnLst/>
              <a:rect l="l" t="t" r="r" b="b"/>
              <a:pathLst>
                <a:path w="11340" h="12117" extrusionOk="0">
                  <a:moveTo>
                    <a:pt x="5053" y="0"/>
                  </a:moveTo>
                  <a:cubicBezTo>
                    <a:pt x="4764" y="0"/>
                    <a:pt x="4519" y="174"/>
                    <a:pt x="4294" y="337"/>
                  </a:cubicBezTo>
                  <a:cubicBezTo>
                    <a:pt x="4186" y="415"/>
                    <a:pt x="4080" y="493"/>
                    <a:pt x="3972" y="571"/>
                  </a:cubicBezTo>
                  <a:cubicBezTo>
                    <a:pt x="3638" y="814"/>
                    <a:pt x="3305" y="1058"/>
                    <a:pt x="2970" y="1301"/>
                  </a:cubicBezTo>
                  <a:cubicBezTo>
                    <a:pt x="2483" y="1656"/>
                    <a:pt x="1996" y="2014"/>
                    <a:pt x="1510" y="2372"/>
                  </a:cubicBezTo>
                  <a:cubicBezTo>
                    <a:pt x="1441" y="2423"/>
                    <a:pt x="1370" y="2474"/>
                    <a:pt x="1301" y="2526"/>
                  </a:cubicBezTo>
                  <a:cubicBezTo>
                    <a:pt x="1085" y="2685"/>
                    <a:pt x="869" y="2843"/>
                    <a:pt x="652" y="3002"/>
                  </a:cubicBezTo>
                  <a:cubicBezTo>
                    <a:pt x="415" y="3180"/>
                    <a:pt x="169" y="3369"/>
                    <a:pt x="85" y="3665"/>
                  </a:cubicBezTo>
                  <a:cubicBezTo>
                    <a:pt x="0" y="3974"/>
                    <a:pt x="140" y="4312"/>
                    <a:pt x="273" y="4585"/>
                  </a:cubicBezTo>
                  <a:cubicBezTo>
                    <a:pt x="420" y="4891"/>
                    <a:pt x="610" y="5175"/>
                    <a:pt x="810" y="5450"/>
                  </a:cubicBezTo>
                  <a:cubicBezTo>
                    <a:pt x="1010" y="5721"/>
                    <a:pt x="1219" y="5985"/>
                    <a:pt x="1409" y="6265"/>
                  </a:cubicBezTo>
                  <a:cubicBezTo>
                    <a:pt x="1562" y="6492"/>
                    <a:pt x="1702" y="6750"/>
                    <a:pt x="1939" y="6901"/>
                  </a:cubicBezTo>
                  <a:cubicBezTo>
                    <a:pt x="2070" y="6984"/>
                    <a:pt x="2202" y="7016"/>
                    <a:pt x="2337" y="7016"/>
                  </a:cubicBezTo>
                  <a:cubicBezTo>
                    <a:pt x="2481" y="7016"/>
                    <a:pt x="2627" y="6980"/>
                    <a:pt x="2777" y="6931"/>
                  </a:cubicBezTo>
                  <a:cubicBezTo>
                    <a:pt x="2874" y="6901"/>
                    <a:pt x="2963" y="6880"/>
                    <a:pt x="3047" y="6880"/>
                  </a:cubicBezTo>
                  <a:cubicBezTo>
                    <a:pt x="3155" y="6880"/>
                    <a:pt x="3256" y="6914"/>
                    <a:pt x="3357" y="7002"/>
                  </a:cubicBezTo>
                  <a:cubicBezTo>
                    <a:pt x="3513" y="7140"/>
                    <a:pt x="3603" y="7367"/>
                    <a:pt x="3598" y="7578"/>
                  </a:cubicBezTo>
                  <a:cubicBezTo>
                    <a:pt x="3594" y="7810"/>
                    <a:pt x="3507" y="8037"/>
                    <a:pt x="3452" y="8260"/>
                  </a:cubicBezTo>
                  <a:cubicBezTo>
                    <a:pt x="3387" y="8521"/>
                    <a:pt x="3371" y="8787"/>
                    <a:pt x="3465" y="9043"/>
                  </a:cubicBezTo>
                  <a:cubicBezTo>
                    <a:pt x="3578" y="9361"/>
                    <a:pt x="3800" y="9650"/>
                    <a:pt x="3988" y="9924"/>
                  </a:cubicBezTo>
                  <a:cubicBezTo>
                    <a:pt x="4379" y="10500"/>
                    <a:pt x="4799" y="11073"/>
                    <a:pt x="5276" y="11581"/>
                  </a:cubicBezTo>
                  <a:cubicBezTo>
                    <a:pt x="5492" y="11811"/>
                    <a:pt x="5731" y="12012"/>
                    <a:pt x="6045" y="12088"/>
                  </a:cubicBezTo>
                  <a:cubicBezTo>
                    <a:pt x="6125" y="12107"/>
                    <a:pt x="6207" y="12116"/>
                    <a:pt x="6289" y="12116"/>
                  </a:cubicBezTo>
                  <a:cubicBezTo>
                    <a:pt x="6484" y="12116"/>
                    <a:pt x="6680" y="12067"/>
                    <a:pt x="6858" y="11996"/>
                  </a:cubicBezTo>
                  <a:cubicBezTo>
                    <a:pt x="7145" y="11881"/>
                    <a:pt x="7408" y="11710"/>
                    <a:pt x="7668" y="11547"/>
                  </a:cubicBezTo>
                  <a:cubicBezTo>
                    <a:pt x="7973" y="11354"/>
                    <a:pt x="8271" y="11154"/>
                    <a:pt x="8563" y="10943"/>
                  </a:cubicBezTo>
                  <a:cubicBezTo>
                    <a:pt x="8717" y="10833"/>
                    <a:pt x="8868" y="10718"/>
                    <a:pt x="9018" y="10603"/>
                  </a:cubicBezTo>
                  <a:cubicBezTo>
                    <a:pt x="9470" y="10287"/>
                    <a:pt x="9910" y="9951"/>
                    <a:pt x="10332" y="9593"/>
                  </a:cubicBezTo>
                  <a:cubicBezTo>
                    <a:pt x="10755" y="9235"/>
                    <a:pt x="11289" y="8810"/>
                    <a:pt x="11322" y="8207"/>
                  </a:cubicBezTo>
                  <a:cubicBezTo>
                    <a:pt x="11340" y="7886"/>
                    <a:pt x="11219" y="7596"/>
                    <a:pt x="11062" y="7321"/>
                  </a:cubicBezTo>
                  <a:cubicBezTo>
                    <a:pt x="10895" y="7027"/>
                    <a:pt x="10704" y="6743"/>
                    <a:pt x="10511" y="6465"/>
                  </a:cubicBezTo>
                  <a:cubicBezTo>
                    <a:pt x="10305" y="6167"/>
                    <a:pt x="10091" y="5877"/>
                    <a:pt x="9867" y="5593"/>
                  </a:cubicBezTo>
                  <a:cubicBezTo>
                    <a:pt x="9660" y="5333"/>
                    <a:pt x="9453" y="5033"/>
                    <a:pt x="9183" y="4833"/>
                  </a:cubicBezTo>
                  <a:cubicBezTo>
                    <a:pt x="8965" y="4670"/>
                    <a:pt x="8707" y="4611"/>
                    <a:pt x="8439" y="4596"/>
                  </a:cubicBezTo>
                  <a:cubicBezTo>
                    <a:pt x="8210" y="4581"/>
                    <a:pt x="7968" y="4596"/>
                    <a:pt x="7748" y="4526"/>
                  </a:cubicBezTo>
                  <a:cubicBezTo>
                    <a:pt x="7544" y="4461"/>
                    <a:pt x="7360" y="4305"/>
                    <a:pt x="7278" y="4114"/>
                  </a:cubicBezTo>
                  <a:cubicBezTo>
                    <a:pt x="7186" y="3896"/>
                    <a:pt x="7268" y="3727"/>
                    <a:pt x="7399" y="3539"/>
                  </a:cubicBezTo>
                  <a:cubicBezTo>
                    <a:pt x="7576" y="3291"/>
                    <a:pt x="7698" y="3040"/>
                    <a:pt x="7610" y="2730"/>
                  </a:cubicBezTo>
                  <a:cubicBezTo>
                    <a:pt x="7532" y="2453"/>
                    <a:pt x="7317" y="2237"/>
                    <a:pt x="7145" y="2017"/>
                  </a:cubicBezTo>
                  <a:cubicBezTo>
                    <a:pt x="6731" y="1489"/>
                    <a:pt x="6390" y="904"/>
                    <a:pt x="5894" y="444"/>
                  </a:cubicBezTo>
                  <a:cubicBezTo>
                    <a:pt x="5667" y="233"/>
                    <a:pt x="5387" y="4"/>
                    <a:pt x="5061" y="0"/>
                  </a:cubicBezTo>
                  <a:cubicBezTo>
                    <a:pt x="5058" y="0"/>
                    <a:pt x="5056" y="0"/>
                    <a:pt x="50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 panose="00000500000000000000" pitchFamily="2" charset="-93"/>
              </a:endParaRPr>
            </a:p>
          </p:txBody>
        </p:sp>
        <p:sp>
          <p:nvSpPr>
            <p:cNvPr id="48" name="Google Shape;2610;p46">
              <a:extLst>
                <a:ext uri="{FF2B5EF4-FFF2-40B4-BE49-F238E27FC236}">
                  <a16:creationId xmlns:a16="http://schemas.microsoft.com/office/drawing/2014/main" id="{D459A6B4-BF23-C618-3B6E-8282915FF3DA}"/>
                </a:ext>
              </a:extLst>
            </p:cNvPr>
            <p:cNvSpPr/>
            <p:nvPr/>
          </p:nvSpPr>
          <p:spPr>
            <a:xfrm>
              <a:off x="1824198" y="398293"/>
              <a:ext cx="361718" cy="477988"/>
            </a:xfrm>
            <a:custGeom>
              <a:avLst/>
              <a:gdLst/>
              <a:ahLst/>
              <a:cxnLst/>
              <a:rect l="l" t="t" r="r" b="b"/>
              <a:pathLst>
                <a:path w="6782" h="8962" extrusionOk="0">
                  <a:moveTo>
                    <a:pt x="2671" y="0"/>
                  </a:moveTo>
                  <a:cubicBezTo>
                    <a:pt x="2337" y="243"/>
                    <a:pt x="2004" y="487"/>
                    <a:pt x="1669" y="730"/>
                  </a:cubicBezTo>
                  <a:cubicBezTo>
                    <a:pt x="1382" y="939"/>
                    <a:pt x="1093" y="1150"/>
                    <a:pt x="808" y="1361"/>
                  </a:cubicBezTo>
                  <a:cubicBezTo>
                    <a:pt x="608" y="1506"/>
                    <a:pt x="408" y="1653"/>
                    <a:pt x="209" y="1801"/>
                  </a:cubicBezTo>
                  <a:cubicBezTo>
                    <a:pt x="140" y="1852"/>
                    <a:pt x="69" y="1903"/>
                    <a:pt x="0" y="1955"/>
                  </a:cubicBezTo>
                  <a:cubicBezTo>
                    <a:pt x="718" y="2975"/>
                    <a:pt x="1416" y="4012"/>
                    <a:pt x="2123" y="5040"/>
                  </a:cubicBezTo>
                  <a:cubicBezTo>
                    <a:pt x="2951" y="6241"/>
                    <a:pt x="3787" y="7443"/>
                    <a:pt x="4705" y="8577"/>
                  </a:cubicBezTo>
                  <a:cubicBezTo>
                    <a:pt x="4857" y="8764"/>
                    <a:pt x="5055" y="8962"/>
                    <a:pt x="5307" y="8962"/>
                  </a:cubicBezTo>
                  <a:cubicBezTo>
                    <a:pt x="5335" y="8962"/>
                    <a:pt x="5362" y="8959"/>
                    <a:pt x="5391" y="8954"/>
                  </a:cubicBezTo>
                  <a:cubicBezTo>
                    <a:pt x="5657" y="8910"/>
                    <a:pt x="5841" y="8696"/>
                    <a:pt x="5947" y="8460"/>
                  </a:cubicBezTo>
                  <a:cubicBezTo>
                    <a:pt x="5956" y="8439"/>
                    <a:pt x="5965" y="8418"/>
                    <a:pt x="5974" y="8396"/>
                  </a:cubicBezTo>
                  <a:cubicBezTo>
                    <a:pt x="6029" y="8253"/>
                    <a:pt x="6066" y="8104"/>
                    <a:pt x="6119" y="7962"/>
                  </a:cubicBezTo>
                  <a:cubicBezTo>
                    <a:pt x="6170" y="7826"/>
                    <a:pt x="6232" y="7695"/>
                    <a:pt x="6296" y="7565"/>
                  </a:cubicBezTo>
                  <a:cubicBezTo>
                    <a:pt x="6424" y="7306"/>
                    <a:pt x="6557" y="7051"/>
                    <a:pt x="6631" y="6773"/>
                  </a:cubicBezTo>
                  <a:cubicBezTo>
                    <a:pt x="6782" y="6210"/>
                    <a:pt x="6598" y="5651"/>
                    <a:pt x="6321" y="5160"/>
                  </a:cubicBezTo>
                  <a:cubicBezTo>
                    <a:pt x="6181" y="4911"/>
                    <a:pt x="6016" y="4677"/>
                    <a:pt x="5850" y="4445"/>
                  </a:cubicBezTo>
                  <a:cubicBezTo>
                    <a:pt x="5635" y="4143"/>
                    <a:pt x="5419" y="3842"/>
                    <a:pt x="5205" y="3543"/>
                  </a:cubicBezTo>
                  <a:cubicBezTo>
                    <a:pt x="4361" y="2361"/>
                    <a:pt x="3516" y="1180"/>
                    <a:pt x="26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 panose="00000500000000000000" pitchFamily="2" charset="-93"/>
              </a:endParaRPr>
            </a:p>
          </p:txBody>
        </p:sp>
        <p:sp>
          <p:nvSpPr>
            <p:cNvPr id="49" name="Google Shape;2611;p46">
              <a:extLst>
                <a:ext uri="{FF2B5EF4-FFF2-40B4-BE49-F238E27FC236}">
                  <a16:creationId xmlns:a16="http://schemas.microsoft.com/office/drawing/2014/main" id="{D0BB805C-9CD8-C9CF-B658-2C886E92993F}"/>
                </a:ext>
              </a:extLst>
            </p:cNvPr>
            <p:cNvSpPr/>
            <p:nvPr/>
          </p:nvSpPr>
          <p:spPr>
            <a:xfrm>
              <a:off x="1824198" y="470882"/>
              <a:ext cx="317237" cy="405399"/>
            </a:xfrm>
            <a:custGeom>
              <a:avLst/>
              <a:gdLst/>
              <a:ahLst/>
              <a:cxnLst/>
              <a:rect l="l" t="t" r="r" b="b"/>
              <a:pathLst>
                <a:path w="5948" h="7601" extrusionOk="0">
                  <a:moveTo>
                    <a:pt x="808" y="0"/>
                  </a:moveTo>
                  <a:cubicBezTo>
                    <a:pt x="608" y="145"/>
                    <a:pt x="408" y="292"/>
                    <a:pt x="209" y="440"/>
                  </a:cubicBezTo>
                  <a:cubicBezTo>
                    <a:pt x="140" y="491"/>
                    <a:pt x="69" y="542"/>
                    <a:pt x="0" y="594"/>
                  </a:cubicBezTo>
                  <a:cubicBezTo>
                    <a:pt x="719" y="1614"/>
                    <a:pt x="1416" y="2651"/>
                    <a:pt x="2123" y="3679"/>
                  </a:cubicBezTo>
                  <a:cubicBezTo>
                    <a:pt x="2951" y="4880"/>
                    <a:pt x="3787" y="6082"/>
                    <a:pt x="4705" y="7216"/>
                  </a:cubicBezTo>
                  <a:cubicBezTo>
                    <a:pt x="4857" y="7403"/>
                    <a:pt x="5055" y="7601"/>
                    <a:pt x="5307" y="7601"/>
                  </a:cubicBezTo>
                  <a:cubicBezTo>
                    <a:pt x="5335" y="7601"/>
                    <a:pt x="5362" y="7598"/>
                    <a:pt x="5391" y="7593"/>
                  </a:cubicBezTo>
                  <a:cubicBezTo>
                    <a:pt x="5657" y="7549"/>
                    <a:pt x="5841" y="7335"/>
                    <a:pt x="5947" y="7099"/>
                  </a:cubicBezTo>
                  <a:cubicBezTo>
                    <a:pt x="5740" y="6831"/>
                    <a:pt x="5534" y="6564"/>
                    <a:pt x="5329" y="6295"/>
                  </a:cubicBezTo>
                  <a:cubicBezTo>
                    <a:pt x="4799" y="5598"/>
                    <a:pt x="4276" y="4896"/>
                    <a:pt x="3759" y="4191"/>
                  </a:cubicBezTo>
                  <a:cubicBezTo>
                    <a:pt x="2749" y="2812"/>
                    <a:pt x="1765" y="1416"/>
                    <a:pt x="8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 panose="00000500000000000000" pitchFamily="2" charset="-93"/>
              </a:endParaRPr>
            </a:p>
          </p:txBody>
        </p:sp>
        <p:sp>
          <p:nvSpPr>
            <p:cNvPr id="50" name="Google Shape;2612;p46">
              <a:extLst>
                <a:ext uri="{FF2B5EF4-FFF2-40B4-BE49-F238E27FC236}">
                  <a16:creationId xmlns:a16="http://schemas.microsoft.com/office/drawing/2014/main" id="{C306F84F-6AFE-5568-6CEC-F7D95DCF8C16}"/>
                </a:ext>
              </a:extLst>
            </p:cNvPr>
            <p:cNvSpPr/>
            <p:nvPr/>
          </p:nvSpPr>
          <p:spPr>
            <a:xfrm>
              <a:off x="2019723" y="584165"/>
              <a:ext cx="47521" cy="41975"/>
            </a:xfrm>
            <a:custGeom>
              <a:avLst/>
              <a:gdLst/>
              <a:ahLst/>
              <a:cxnLst/>
              <a:rect l="l" t="t" r="r" b="b"/>
              <a:pathLst>
                <a:path w="891" h="787" extrusionOk="0">
                  <a:moveTo>
                    <a:pt x="445" y="1"/>
                  </a:moveTo>
                  <a:cubicBezTo>
                    <a:pt x="365" y="1"/>
                    <a:pt x="283" y="25"/>
                    <a:pt x="213" y="77"/>
                  </a:cubicBezTo>
                  <a:cubicBezTo>
                    <a:pt x="39" y="205"/>
                    <a:pt x="0" y="451"/>
                    <a:pt x="128" y="625"/>
                  </a:cubicBezTo>
                  <a:cubicBezTo>
                    <a:pt x="206" y="730"/>
                    <a:pt x="325" y="786"/>
                    <a:pt x="446" y="786"/>
                  </a:cubicBezTo>
                  <a:cubicBezTo>
                    <a:pt x="526" y="786"/>
                    <a:pt x="607" y="761"/>
                    <a:pt x="677" y="710"/>
                  </a:cubicBezTo>
                  <a:cubicBezTo>
                    <a:pt x="853" y="582"/>
                    <a:pt x="890" y="336"/>
                    <a:pt x="762" y="162"/>
                  </a:cubicBezTo>
                  <a:cubicBezTo>
                    <a:pt x="686" y="57"/>
                    <a:pt x="566" y="1"/>
                    <a:pt x="4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 panose="00000500000000000000" pitchFamily="2" charset="-93"/>
              </a:endParaRPr>
            </a:p>
          </p:txBody>
        </p:sp>
        <p:sp>
          <p:nvSpPr>
            <p:cNvPr id="51" name="Google Shape;2613;p46">
              <a:extLst>
                <a:ext uri="{FF2B5EF4-FFF2-40B4-BE49-F238E27FC236}">
                  <a16:creationId xmlns:a16="http://schemas.microsoft.com/office/drawing/2014/main" id="{C17775DF-73F1-3CD4-5139-BBF5FC79BF14}"/>
                </a:ext>
              </a:extLst>
            </p:cNvPr>
            <p:cNvSpPr/>
            <p:nvPr/>
          </p:nvSpPr>
          <p:spPr>
            <a:xfrm>
              <a:off x="2272422" y="664273"/>
              <a:ext cx="99310" cy="231634"/>
            </a:xfrm>
            <a:custGeom>
              <a:avLst/>
              <a:gdLst/>
              <a:ahLst/>
              <a:cxnLst/>
              <a:rect l="l" t="t" r="r" b="b"/>
              <a:pathLst>
                <a:path w="1862" h="4343" extrusionOk="0">
                  <a:moveTo>
                    <a:pt x="289" y="1"/>
                  </a:moveTo>
                  <a:cubicBezTo>
                    <a:pt x="143" y="1"/>
                    <a:pt x="0" y="168"/>
                    <a:pt x="116" y="319"/>
                  </a:cubicBezTo>
                  <a:cubicBezTo>
                    <a:pt x="355" y="634"/>
                    <a:pt x="582" y="958"/>
                    <a:pt x="793" y="1293"/>
                  </a:cubicBezTo>
                  <a:cubicBezTo>
                    <a:pt x="992" y="1607"/>
                    <a:pt x="1201" y="1935"/>
                    <a:pt x="1343" y="2279"/>
                  </a:cubicBezTo>
                  <a:cubicBezTo>
                    <a:pt x="1399" y="2419"/>
                    <a:pt x="1435" y="2560"/>
                    <a:pt x="1399" y="2711"/>
                  </a:cubicBezTo>
                  <a:cubicBezTo>
                    <a:pt x="1358" y="2872"/>
                    <a:pt x="1268" y="3034"/>
                    <a:pt x="1185" y="3177"/>
                  </a:cubicBezTo>
                  <a:cubicBezTo>
                    <a:pt x="1008" y="3480"/>
                    <a:pt x="774" y="3753"/>
                    <a:pt x="506" y="3976"/>
                  </a:cubicBezTo>
                  <a:cubicBezTo>
                    <a:pt x="421" y="4047"/>
                    <a:pt x="394" y="4168"/>
                    <a:pt x="462" y="4260"/>
                  </a:cubicBezTo>
                  <a:cubicBezTo>
                    <a:pt x="500" y="4311"/>
                    <a:pt x="567" y="4343"/>
                    <a:pt x="632" y="4343"/>
                  </a:cubicBezTo>
                  <a:cubicBezTo>
                    <a:pt x="673" y="4343"/>
                    <a:pt x="713" y="4331"/>
                    <a:pt x="745" y="4304"/>
                  </a:cubicBezTo>
                  <a:cubicBezTo>
                    <a:pt x="986" y="4100"/>
                    <a:pt x="1206" y="3870"/>
                    <a:pt x="1385" y="3610"/>
                  </a:cubicBezTo>
                  <a:cubicBezTo>
                    <a:pt x="1562" y="3356"/>
                    <a:pt x="1739" y="3062"/>
                    <a:pt x="1803" y="2755"/>
                  </a:cubicBezTo>
                  <a:cubicBezTo>
                    <a:pt x="1862" y="2467"/>
                    <a:pt x="1755" y="2183"/>
                    <a:pt x="1624" y="1931"/>
                  </a:cubicBezTo>
                  <a:cubicBezTo>
                    <a:pt x="1465" y="1627"/>
                    <a:pt x="1293" y="1327"/>
                    <a:pt x="1109" y="1036"/>
                  </a:cubicBezTo>
                  <a:cubicBezTo>
                    <a:pt x="901" y="709"/>
                    <a:pt x="678" y="390"/>
                    <a:pt x="442" y="80"/>
                  </a:cubicBezTo>
                  <a:cubicBezTo>
                    <a:pt x="400" y="24"/>
                    <a:pt x="344" y="1"/>
                    <a:pt x="2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 panose="00000500000000000000" pitchFamily="2" charset="-93"/>
              </a:endParaRPr>
            </a:p>
          </p:txBody>
        </p:sp>
        <p:sp>
          <p:nvSpPr>
            <p:cNvPr id="52" name="Google Shape;2614;p46">
              <a:extLst>
                <a:ext uri="{FF2B5EF4-FFF2-40B4-BE49-F238E27FC236}">
                  <a16:creationId xmlns:a16="http://schemas.microsoft.com/office/drawing/2014/main" id="{114524B8-D8DF-0BBF-6855-C5E8D41AA4E9}"/>
                </a:ext>
              </a:extLst>
            </p:cNvPr>
            <p:cNvSpPr/>
            <p:nvPr/>
          </p:nvSpPr>
          <p:spPr>
            <a:xfrm>
              <a:off x="1927080" y="669607"/>
              <a:ext cx="104323" cy="130457"/>
            </a:xfrm>
            <a:custGeom>
              <a:avLst/>
              <a:gdLst/>
              <a:ahLst/>
              <a:cxnLst/>
              <a:rect l="l" t="t" r="r" b="b"/>
              <a:pathLst>
                <a:path w="1956" h="2446" extrusionOk="0">
                  <a:moveTo>
                    <a:pt x="284" y="0"/>
                  </a:moveTo>
                  <a:cubicBezTo>
                    <a:pt x="142" y="0"/>
                    <a:pt x="1" y="168"/>
                    <a:pt x="107" y="323"/>
                  </a:cubicBezTo>
                  <a:lnTo>
                    <a:pt x="1521" y="2363"/>
                  </a:lnTo>
                  <a:cubicBezTo>
                    <a:pt x="1562" y="2422"/>
                    <a:pt x="1616" y="2446"/>
                    <a:pt x="1670" y="2446"/>
                  </a:cubicBezTo>
                  <a:cubicBezTo>
                    <a:pt x="1813" y="2446"/>
                    <a:pt x="1955" y="2278"/>
                    <a:pt x="1847" y="2124"/>
                  </a:cubicBezTo>
                  <a:lnTo>
                    <a:pt x="435" y="84"/>
                  </a:lnTo>
                  <a:cubicBezTo>
                    <a:pt x="394" y="25"/>
                    <a:pt x="339" y="0"/>
                    <a:pt x="2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 panose="00000500000000000000" pitchFamily="2" charset="-93"/>
              </a:endParaRPr>
            </a:p>
          </p:txBody>
        </p:sp>
        <p:sp>
          <p:nvSpPr>
            <p:cNvPr id="53" name="Google Shape;2615;p46">
              <a:extLst>
                <a:ext uri="{FF2B5EF4-FFF2-40B4-BE49-F238E27FC236}">
                  <a16:creationId xmlns:a16="http://schemas.microsoft.com/office/drawing/2014/main" id="{2F702681-C8C2-898C-1229-D3557EF0A5C2}"/>
                </a:ext>
              </a:extLst>
            </p:cNvPr>
            <p:cNvSpPr/>
            <p:nvPr/>
          </p:nvSpPr>
          <p:spPr>
            <a:xfrm>
              <a:off x="2109111" y="700381"/>
              <a:ext cx="80963" cy="185232"/>
            </a:xfrm>
            <a:custGeom>
              <a:avLst/>
              <a:gdLst/>
              <a:ahLst/>
              <a:cxnLst/>
              <a:rect l="l" t="t" r="r" b="b"/>
              <a:pathLst>
                <a:path w="1518" h="3473" extrusionOk="0">
                  <a:moveTo>
                    <a:pt x="1239" y="0"/>
                  </a:moveTo>
                  <a:cubicBezTo>
                    <a:pt x="1130" y="0"/>
                    <a:pt x="1021" y="76"/>
                    <a:pt x="1039" y="216"/>
                  </a:cubicBezTo>
                  <a:cubicBezTo>
                    <a:pt x="1105" y="730"/>
                    <a:pt x="1030" y="1249"/>
                    <a:pt x="883" y="1742"/>
                  </a:cubicBezTo>
                  <a:cubicBezTo>
                    <a:pt x="809" y="1995"/>
                    <a:pt x="717" y="2243"/>
                    <a:pt x="616" y="2488"/>
                  </a:cubicBezTo>
                  <a:cubicBezTo>
                    <a:pt x="520" y="2722"/>
                    <a:pt x="426" y="3016"/>
                    <a:pt x="155" y="3085"/>
                  </a:cubicBezTo>
                  <a:cubicBezTo>
                    <a:pt x="49" y="3113"/>
                    <a:pt x="1" y="3251"/>
                    <a:pt x="38" y="3347"/>
                  </a:cubicBezTo>
                  <a:cubicBezTo>
                    <a:pt x="71" y="3434"/>
                    <a:pt x="147" y="3473"/>
                    <a:pt x="229" y="3473"/>
                  </a:cubicBezTo>
                  <a:cubicBezTo>
                    <a:pt x="252" y="3473"/>
                    <a:pt x="275" y="3470"/>
                    <a:pt x="299" y="3464"/>
                  </a:cubicBezTo>
                  <a:cubicBezTo>
                    <a:pt x="639" y="3376"/>
                    <a:pt x="818" y="3055"/>
                    <a:pt x="944" y="2755"/>
                  </a:cubicBezTo>
                  <a:cubicBezTo>
                    <a:pt x="1057" y="2486"/>
                    <a:pt x="1160" y="2213"/>
                    <a:pt x="1245" y="1935"/>
                  </a:cubicBezTo>
                  <a:cubicBezTo>
                    <a:pt x="1419" y="1364"/>
                    <a:pt x="1518" y="771"/>
                    <a:pt x="1442" y="175"/>
                  </a:cubicBezTo>
                  <a:cubicBezTo>
                    <a:pt x="1426" y="56"/>
                    <a:pt x="1332" y="0"/>
                    <a:pt x="1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 panose="00000500000000000000" pitchFamily="2" charset="-93"/>
              </a:endParaRPr>
            </a:p>
          </p:txBody>
        </p:sp>
        <p:sp>
          <p:nvSpPr>
            <p:cNvPr id="54" name="Google Shape;2616;p46">
              <a:extLst>
                <a:ext uri="{FF2B5EF4-FFF2-40B4-BE49-F238E27FC236}">
                  <a16:creationId xmlns:a16="http://schemas.microsoft.com/office/drawing/2014/main" id="{30B7C378-F4C6-4B1E-00B3-E85B5CD21596}"/>
                </a:ext>
              </a:extLst>
            </p:cNvPr>
            <p:cNvSpPr/>
            <p:nvPr/>
          </p:nvSpPr>
          <p:spPr>
            <a:xfrm>
              <a:off x="1742490" y="525070"/>
              <a:ext cx="97070" cy="179792"/>
            </a:xfrm>
            <a:custGeom>
              <a:avLst/>
              <a:gdLst/>
              <a:ahLst/>
              <a:cxnLst/>
              <a:rect l="l" t="t" r="r" b="b"/>
              <a:pathLst>
                <a:path w="1820" h="3371" extrusionOk="0">
                  <a:moveTo>
                    <a:pt x="643" y="1"/>
                  </a:moveTo>
                  <a:cubicBezTo>
                    <a:pt x="583" y="1"/>
                    <a:pt x="523" y="29"/>
                    <a:pt x="479" y="77"/>
                  </a:cubicBezTo>
                  <a:cubicBezTo>
                    <a:pt x="107" y="478"/>
                    <a:pt x="1" y="1100"/>
                    <a:pt x="222" y="1601"/>
                  </a:cubicBezTo>
                  <a:cubicBezTo>
                    <a:pt x="359" y="1910"/>
                    <a:pt x="575" y="2184"/>
                    <a:pt x="770" y="2459"/>
                  </a:cubicBezTo>
                  <a:cubicBezTo>
                    <a:pt x="968" y="2739"/>
                    <a:pt x="1172" y="3016"/>
                    <a:pt x="1378" y="3290"/>
                  </a:cubicBezTo>
                  <a:cubicBezTo>
                    <a:pt x="1421" y="3347"/>
                    <a:pt x="1476" y="3371"/>
                    <a:pt x="1531" y="3371"/>
                  </a:cubicBezTo>
                  <a:cubicBezTo>
                    <a:pt x="1678" y="3371"/>
                    <a:pt x="1819" y="3203"/>
                    <a:pt x="1706" y="3051"/>
                  </a:cubicBezTo>
                  <a:cubicBezTo>
                    <a:pt x="1518" y="2803"/>
                    <a:pt x="1334" y="2553"/>
                    <a:pt x="1155" y="2301"/>
                  </a:cubicBezTo>
                  <a:cubicBezTo>
                    <a:pt x="983" y="2060"/>
                    <a:pt x="793" y="1819"/>
                    <a:pt x="650" y="1559"/>
                  </a:cubicBezTo>
                  <a:cubicBezTo>
                    <a:pt x="430" y="1153"/>
                    <a:pt x="481" y="669"/>
                    <a:pt x="797" y="327"/>
                  </a:cubicBezTo>
                  <a:cubicBezTo>
                    <a:pt x="871" y="248"/>
                    <a:pt x="844" y="108"/>
                    <a:pt x="763" y="44"/>
                  </a:cubicBezTo>
                  <a:cubicBezTo>
                    <a:pt x="726" y="14"/>
                    <a:pt x="685" y="1"/>
                    <a:pt x="6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 panose="00000500000000000000" pitchFamily="2" charset="-93"/>
              </a:endParaRPr>
            </a:p>
          </p:txBody>
        </p:sp>
        <p:sp>
          <p:nvSpPr>
            <p:cNvPr id="55" name="Google Shape;2617;p46">
              <a:extLst>
                <a:ext uri="{FF2B5EF4-FFF2-40B4-BE49-F238E27FC236}">
                  <a16:creationId xmlns:a16="http://schemas.microsoft.com/office/drawing/2014/main" id="{9B0BC39D-1990-537B-FF9E-63221D02EEC4}"/>
                </a:ext>
              </a:extLst>
            </p:cNvPr>
            <p:cNvSpPr/>
            <p:nvPr/>
          </p:nvSpPr>
          <p:spPr>
            <a:xfrm>
              <a:off x="1925960" y="804010"/>
              <a:ext cx="42668" cy="90456"/>
            </a:xfrm>
            <a:custGeom>
              <a:avLst/>
              <a:gdLst/>
              <a:ahLst/>
              <a:cxnLst/>
              <a:rect l="l" t="t" r="r" b="b"/>
              <a:pathLst>
                <a:path w="800" h="1696" extrusionOk="0">
                  <a:moveTo>
                    <a:pt x="210" y="1"/>
                  </a:moveTo>
                  <a:cubicBezTo>
                    <a:pt x="203" y="1"/>
                    <a:pt x="195" y="1"/>
                    <a:pt x="188" y="2"/>
                  </a:cubicBezTo>
                  <a:cubicBezTo>
                    <a:pt x="70" y="20"/>
                    <a:pt x="11" y="111"/>
                    <a:pt x="9" y="224"/>
                  </a:cubicBezTo>
                  <a:cubicBezTo>
                    <a:pt x="1" y="717"/>
                    <a:pt x="148" y="1200"/>
                    <a:pt x="413" y="1613"/>
                  </a:cubicBezTo>
                  <a:cubicBezTo>
                    <a:pt x="448" y="1667"/>
                    <a:pt x="514" y="1696"/>
                    <a:pt x="579" y="1696"/>
                  </a:cubicBezTo>
                  <a:cubicBezTo>
                    <a:pt x="621" y="1696"/>
                    <a:pt x="663" y="1684"/>
                    <a:pt x="695" y="1658"/>
                  </a:cubicBezTo>
                  <a:cubicBezTo>
                    <a:pt x="786" y="1585"/>
                    <a:pt x="800" y="1470"/>
                    <a:pt x="740" y="1374"/>
                  </a:cubicBezTo>
                  <a:cubicBezTo>
                    <a:pt x="672" y="1270"/>
                    <a:pt x="646" y="1220"/>
                    <a:pt x="594" y="1103"/>
                  </a:cubicBezTo>
                  <a:cubicBezTo>
                    <a:pt x="552" y="1007"/>
                    <a:pt x="514" y="906"/>
                    <a:pt x="486" y="803"/>
                  </a:cubicBezTo>
                  <a:cubicBezTo>
                    <a:pt x="436" y="630"/>
                    <a:pt x="408" y="394"/>
                    <a:pt x="412" y="183"/>
                  </a:cubicBezTo>
                  <a:cubicBezTo>
                    <a:pt x="413" y="84"/>
                    <a:pt x="305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 panose="00000500000000000000" pitchFamily="2" charset="-93"/>
              </a:endParaRPr>
            </a:p>
          </p:txBody>
        </p:sp>
        <p:sp>
          <p:nvSpPr>
            <p:cNvPr id="56" name="Google Shape;2618;p46">
              <a:extLst>
                <a:ext uri="{FF2B5EF4-FFF2-40B4-BE49-F238E27FC236}">
                  <a16:creationId xmlns:a16="http://schemas.microsoft.com/office/drawing/2014/main" id="{ACAD2149-CEF2-40BE-F7E2-E3637F9A2238}"/>
                </a:ext>
              </a:extLst>
            </p:cNvPr>
            <p:cNvSpPr/>
            <p:nvPr/>
          </p:nvSpPr>
          <p:spPr>
            <a:xfrm>
              <a:off x="2113645" y="446828"/>
              <a:ext cx="50348" cy="56695"/>
            </a:xfrm>
            <a:custGeom>
              <a:avLst/>
              <a:gdLst/>
              <a:ahLst/>
              <a:cxnLst/>
              <a:rect l="l" t="t" r="r" b="b"/>
              <a:pathLst>
                <a:path w="944" h="1063" extrusionOk="0">
                  <a:moveTo>
                    <a:pt x="228" y="1"/>
                  </a:moveTo>
                  <a:cubicBezTo>
                    <a:pt x="187" y="1"/>
                    <a:pt x="146" y="13"/>
                    <a:pt x="113" y="40"/>
                  </a:cubicBezTo>
                  <a:cubicBezTo>
                    <a:pt x="26" y="107"/>
                    <a:pt x="1" y="231"/>
                    <a:pt x="68" y="322"/>
                  </a:cubicBezTo>
                  <a:lnTo>
                    <a:pt x="550" y="981"/>
                  </a:lnTo>
                  <a:cubicBezTo>
                    <a:pt x="589" y="1033"/>
                    <a:pt x="654" y="1063"/>
                    <a:pt x="719" y="1063"/>
                  </a:cubicBezTo>
                  <a:cubicBezTo>
                    <a:pt x="760" y="1063"/>
                    <a:pt x="801" y="1050"/>
                    <a:pt x="834" y="1023"/>
                  </a:cubicBezTo>
                  <a:cubicBezTo>
                    <a:pt x="919" y="956"/>
                    <a:pt x="944" y="834"/>
                    <a:pt x="878" y="742"/>
                  </a:cubicBezTo>
                  <a:lnTo>
                    <a:pt x="394" y="82"/>
                  </a:lnTo>
                  <a:cubicBezTo>
                    <a:pt x="357" y="31"/>
                    <a:pt x="292" y="1"/>
                    <a:pt x="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 panose="00000500000000000000" pitchFamily="2" charset="-93"/>
              </a:endParaRPr>
            </a:p>
          </p:txBody>
        </p:sp>
        <p:sp>
          <p:nvSpPr>
            <p:cNvPr id="57" name="Google Shape;2619;p46">
              <a:extLst>
                <a:ext uri="{FF2B5EF4-FFF2-40B4-BE49-F238E27FC236}">
                  <a16:creationId xmlns:a16="http://schemas.microsoft.com/office/drawing/2014/main" id="{1C3509A2-4ADE-3A45-428E-0A8494D6AE04}"/>
                </a:ext>
              </a:extLst>
            </p:cNvPr>
            <p:cNvSpPr/>
            <p:nvPr/>
          </p:nvSpPr>
          <p:spPr>
            <a:xfrm>
              <a:off x="1976735" y="418934"/>
              <a:ext cx="50882" cy="57495"/>
            </a:xfrm>
            <a:custGeom>
              <a:avLst/>
              <a:gdLst/>
              <a:ahLst/>
              <a:cxnLst/>
              <a:rect l="l" t="t" r="r" b="b"/>
              <a:pathLst>
                <a:path w="954" h="1078" extrusionOk="0">
                  <a:moveTo>
                    <a:pt x="225" y="1"/>
                  </a:moveTo>
                  <a:cubicBezTo>
                    <a:pt x="184" y="1"/>
                    <a:pt x="143" y="13"/>
                    <a:pt x="110" y="40"/>
                  </a:cubicBezTo>
                  <a:cubicBezTo>
                    <a:pt x="25" y="109"/>
                    <a:pt x="0" y="232"/>
                    <a:pt x="68" y="324"/>
                  </a:cubicBezTo>
                  <a:lnTo>
                    <a:pt x="560" y="995"/>
                  </a:lnTo>
                  <a:cubicBezTo>
                    <a:pt x="598" y="1047"/>
                    <a:pt x="664" y="1078"/>
                    <a:pt x="728" y="1078"/>
                  </a:cubicBezTo>
                  <a:cubicBezTo>
                    <a:pt x="769" y="1078"/>
                    <a:pt x="809" y="1066"/>
                    <a:pt x="842" y="1040"/>
                  </a:cubicBezTo>
                  <a:cubicBezTo>
                    <a:pt x="927" y="971"/>
                    <a:pt x="954" y="848"/>
                    <a:pt x="886" y="756"/>
                  </a:cubicBezTo>
                  <a:lnTo>
                    <a:pt x="394" y="84"/>
                  </a:lnTo>
                  <a:cubicBezTo>
                    <a:pt x="355" y="31"/>
                    <a:pt x="289" y="1"/>
                    <a:pt x="2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 panose="00000500000000000000" pitchFamily="2" charset="-93"/>
              </a:endParaRPr>
            </a:p>
          </p:txBody>
        </p:sp>
      </p:grpSp>
      <p:sp>
        <p:nvSpPr>
          <p:cNvPr id="58" name="Google Shape;2620;p46">
            <a:extLst>
              <a:ext uri="{FF2B5EF4-FFF2-40B4-BE49-F238E27FC236}">
                <a16:creationId xmlns:a16="http://schemas.microsoft.com/office/drawing/2014/main" id="{4DEED7B1-74C6-CAD8-2A35-8FB707E3AEB9}"/>
              </a:ext>
            </a:extLst>
          </p:cNvPr>
          <p:cNvSpPr/>
          <p:nvPr/>
        </p:nvSpPr>
        <p:spPr>
          <a:xfrm>
            <a:off x="8430766" y="352711"/>
            <a:ext cx="207420" cy="186779"/>
          </a:xfrm>
          <a:custGeom>
            <a:avLst/>
            <a:gdLst/>
            <a:ahLst/>
            <a:cxnLst/>
            <a:rect l="l" t="t" r="r" b="b"/>
            <a:pathLst>
              <a:path w="3889" h="3502" extrusionOk="0">
                <a:moveTo>
                  <a:pt x="1944" y="1"/>
                </a:moveTo>
                <a:cubicBezTo>
                  <a:pt x="1791" y="1"/>
                  <a:pt x="1637" y="81"/>
                  <a:pt x="1558" y="241"/>
                </a:cubicBezTo>
                <a:lnTo>
                  <a:pt x="1330" y="702"/>
                </a:lnTo>
                <a:cubicBezTo>
                  <a:pt x="1268" y="830"/>
                  <a:pt x="1145" y="918"/>
                  <a:pt x="1005" y="938"/>
                </a:cubicBezTo>
                <a:lnTo>
                  <a:pt x="497" y="1012"/>
                </a:lnTo>
                <a:cubicBezTo>
                  <a:pt x="142" y="1063"/>
                  <a:pt x="0" y="1498"/>
                  <a:pt x="257" y="1748"/>
                </a:cubicBezTo>
                <a:lnTo>
                  <a:pt x="624" y="2107"/>
                </a:lnTo>
                <a:cubicBezTo>
                  <a:pt x="727" y="2206"/>
                  <a:pt x="773" y="2348"/>
                  <a:pt x="748" y="2488"/>
                </a:cubicBezTo>
                <a:lnTo>
                  <a:pt x="661" y="2995"/>
                </a:lnTo>
                <a:cubicBezTo>
                  <a:pt x="614" y="3274"/>
                  <a:pt x="836" y="3501"/>
                  <a:pt x="1088" y="3501"/>
                </a:cubicBezTo>
                <a:cubicBezTo>
                  <a:pt x="1154" y="3501"/>
                  <a:pt x="1223" y="3485"/>
                  <a:pt x="1289" y="3450"/>
                </a:cubicBezTo>
                <a:lnTo>
                  <a:pt x="1744" y="3211"/>
                </a:lnTo>
                <a:cubicBezTo>
                  <a:pt x="1806" y="3178"/>
                  <a:pt x="1875" y="3162"/>
                  <a:pt x="1944" y="3162"/>
                </a:cubicBezTo>
                <a:cubicBezTo>
                  <a:pt x="2013" y="3162"/>
                  <a:pt x="2082" y="3178"/>
                  <a:pt x="2145" y="3211"/>
                </a:cubicBezTo>
                <a:lnTo>
                  <a:pt x="2600" y="3450"/>
                </a:lnTo>
                <a:cubicBezTo>
                  <a:pt x="2666" y="3485"/>
                  <a:pt x="2735" y="3501"/>
                  <a:pt x="2801" y="3501"/>
                </a:cubicBezTo>
                <a:cubicBezTo>
                  <a:pt x="3053" y="3501"/>
                  <a:pt x="3273" y="3274"/>
                  <a:pt x="3226" y="2995"/>
                </a:cubicBezTo>
                <a:lnTo>
                  <a:pt x="3139" y="2488"/>
                </a:lnTo>
                <a:cubicBezTo>
                  <a:pt x="3116" y="2348"/>
                  <a:pt x="3162" y="2206"/>
                  <a:pt x="3263" y="2107"/>
                </a:cubicBezTo>
                <a:lnTo>
                  <a:pt x="3631" y="1748"/>
                </a:lnTo>
                <a:cubicBezTo>
                  <a:pt x="3888" y="1498"/>
                  <a:pt x="3747" y="1063"/>
                  <a:pt x="3392" y="1012"/>
                </a:cubicBezTo>
                <a:lnTo>
                  <a:pt x="2884" y="938"/>
                </a:lnTo>
                <a:cubicBezTo>
                  <a:pt x="2744" y="918"/>
                  <a:pt x="2621" y="830"/>
                  <a:pt x="2559" y="702"/>
                </a:cubicBezTo>
                <a:lnTo>
                  <a:pt x="2331" y="241"/>
                </a:lnTo>
                <a:cubicBezTo>
                  <a:pt x="2252" y="81"/>
                  <a:pt x="2098" y="1"/>
                  <a:pt x="194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70BA"/>
              </a:solidFill>
              <a:latin typeface="Montserrat" panose="00000500000000000000" pitchFamily="2" charset="-93"/>
            </a:endParaRPr>
          </a:p>
        </p:txBody>
      </p:sp>
      <p:sp>
        <p:nvSpPr>
          <p:cNvPr id="59" name="Google Shape;2621;p46">
            <a:extLst>
              <a:ext uri="{FF2B5EF4-FFF2-40B4-BE49-F238E27FC236}">
                <a16:creationId xmlns:a16="http://schemas.microsoft.com/office/drawing/2014/main" id="{435146FD-6347-588C-EB83-549394977CC9}"/>
              </a:ext>
            </a:extLst>
          </p:cNvPr>
          <p:cNvSpPr/>
          <p:nvPr/>
        </p:nvSpPr>
        <p:spPr>
          <a:xfrm>
            <a:off x="915966" y="4180661"/>
            <a:ext cx="207420" cy="186779"/>
          </a:xfrm>
          <a:custGeom>
            <a:avLst/>
            <a:gdLst/>
            <a:ahLst/>
            <a:cxnLst/>
            <a:rect l="l" t="t" r="r" b="b"/>
            <a:pathLst>
              <a:path w="3889" h="3502" extrusionOk="0">
                <a:moveTo>
                  <a:pt x="1944" y="1"/>
                </a:moveTo>
                <a:cubicBezTo>
                  <a:pt x="1791" y="1"/>
                  <a:pt x="1637" y="81"/>
                  <a:pt x="1558" y="241"/>
                </a:cubicBezTo>
                <a:lnTo>
                  <a:pt x="1330" y="702"/>
                </a:lnTo>
                <a:cubicBezTo>
                  <a:pt x="1268" y="830"/>
                  <a:pt x="1145" y="918"/>
                  <a:pt x="1005" y="938"/>
                </a:cubicBezTo>
                <a:lnTo>
                  <a:pt x="497" y="1012"/>
                </a:lnTo>
                <a:cubicBezTo>
                  <a:pt x="142" y="1063"/>
                  <a:pt x="0" y="1498"/>
                  <a:pt x="257" y="1748"/>
                </a:cubicBezTo>
                <a:lnTo>
                  <a:pt x="624" y="2107"/>
                </a:lnTo>
                <a:cubicBezTo>
                  <a:pt x="727" y="2206"/>
                  <a:pt x="773" y="2348"/>
                  <a:pt x="748" y="2488"/>
                </a:cubicBezTo>
                <a:lnTo>
                  <a:pt x="661" y="2995"/>
                </a:lnTo>
                <a:cubicBezTo>
                  <a:pt x="614" y="3274"/>
                  <a:pt x="836" y="3501"/>
                  <a:pt x="1088" y="3501"/>
                </a:cubicBezTo>
                <a:cubicBezTo>
                  <a:pt x="1154" y="3501"/>
                  <a:pt x="1223" y="3485"/>
                  <a:pt x="1289" y="3450"/>
                </a:cubicBezTo>
                <a:lnTo>
                  <a:pt x="1744" y="3211"/>
                </a:lnTo>
                <a:cubicBezTo>
                  <a:pt x="1806" y="3178"/>
                  <a:pt x="1875" y="3162"/>
                  <a:pt x="1944" y="3162"/>
                </a:cubicBezTo>
                <a:cubicBezTo>
                  <a:pt x="2013" y="3162"/>
                  <a:pt x="2082" y="3178"/>
                  <a:pt x="2145" y="3211"/>
                </a:cubicBezTo>
                <a:lnTo>
                  <a:pt x="2600" y="3450"/>
                </a:lnTo>
                <a:cubicBezTo>
                  <a:pt x="2666" y="3485"/>
                  <a:pt x="2735" y="3501"/>
                  <a:pt x="2801" y="3501"/>
                </a:cubicBezTo>
                <a:cubicBezTo>
                  <a:pt x="3053" y="3501"/>
                  <a:pt x="3273" y="3274"/>
                  <a:pt x="3226" y="2995"/>
                </a:cubicBezTo>
                <a:lnTo>
                  <a:pt x="3139" y="2488"/>
                </a:lnTo>
                <a:cubicBezTo>
                  <a:pt x="3116" y="2348"/>
                  <a:pt x="3162" y="2206"/>
                  <a:pt x="3263" y="2107"/>
                </a:cubicBezTo>
                <a:lnTo>
                  <a:pt x="3631" y="1748"/>
                </a:lnTo>
                <a:cubicBezTo>
                  <a:pt x="3888" y="1498"/>
                  <a:pt x="3747" y="1063"/>
                  <a:pt x="3392" y="1012"/>
                </a:cubicBezTo>
                <a:lnTo>
                  <a:pt x="2884" y="938"/>
                </a:lnTo>
                <a:cubicBezTo>
                  <a:pt x="2744" y="918"/>
                  <a:pt x="2621" y="830"/>
                  <a:pt x="2559" y="702"/>
                </a:cubicBezTo>
                <a:lnTo>
                  <a:pt x="2331" y="241"/>
                </a:lnTo>
                <a:cubicBezTo>
                  <a:pt x="2252" y="81"/>
                  <a:pt x="2098" y="1"/>
                  <a:pt x="194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 panose="00000500000000000000" pitchFamily="2" charset="-93"/>
            </a:endParaRPr>
          </a:p>
        </p:txBody>
      </p:sp>
      <p:sp>
        <p:nvSpPr>
          <p:cNvPr id="60" name="Google Shape;2622;p46">
            <a:extLst>
              <a:ext uri="{FF2B5EF4-FFF2-40B4-BE49-F238E27FC236}">
                <a16:creationId xmlns:a16="http://schemas.microsoft.com/office/drawing/2014/main" id="{144D71A6-5165-8585-495A-2F75F25AECDD}"/>
              </a:ext>
            </a:extLst>
          </p:cNvPr>
          <p:cNvSpPr/>
          <p:nvPr/>
        </p:nvSpPr>
        <p:spPr>
          <a:xfrm>
            <a:off x="1360428" y="4604011"/>
            <a:ext cx="207420" cy="186779"/>
          </a:xfrm>
          <a:custGeom>
            <a:avLst/>
            <a:gdLst/>
            <a:ahLst/>
            <a:cxnLst/>
            <a:rect l="l" t="t" r="r" b="b"/>
            <a:pathLst>
              <a:path w="3889" h="3502" extrusionOk="0">
                <a:moveTo>
                  <a:pt x="1944" y="1"/>
                </a:moveTo>
                <a:cubicBezTo>
                  <a:pt x="1791" y="1"/>
                  <a:pt x="1637" y="81"/>
                  <a:pt x="1558" y="241"/>
                </a:cubicBezTo>
                <a:lnTo>
                  <a:pt x="1330" y="702"/>
                </a:lnTo>
                <a:cubicBezTo>
                  <a:pt x="1268" y="830"/>
                  <a:pt x="1145" y="918"/>
                  <a:pt x="1005" y="938"/>
                </a:cubicBezTo>
                <a:lnTo>
                  <a:pt x="497" y="1012"/>
                </a:lnTo>
                <a:cubicBezTo>
                  <a:pt x="142" y="1063"/>
                  <a:pt x="0" y="1498"/>
                  <a:pt x="257" y="1748"/>
                </a:cubicBezTo>
                <a:lnTo>
                  <a:pt x="624" y="2107"/>
                </a:lnTo>
                <a:cubicBezTo>
                  <a:pt x="727" y="2206"/>
                  <a:pt x="773" y="2348"/>
                  <a:pt x="748" y="2488"/>
                </a:cubicBezTo>
                <a:lnTo>
                  <a:pt x="661" y="2995"/>
                </a:lnTo>
                <a:cubicBezTo>
                  <a:pt x="614" y="3274"/>
                  <a:pt x="836" y="3501"/>
                  <a:pt x="1088" y="3501"/>
                </a:cubicBezTo>
                <a:cubicBezTo>
                  <a:pt x="1154" y="3501"/>
                  <a:pt x="1223" y="3485"/>
                  <a:pt x="1289" y="3450"/>
                </a:cubicBezTo>
                <a:lnTo>
                  <a:pt x="1744" y="3211"/>
                </a:lnTo>
                <a:cubicBezTo>
                  <a:pt x="1806" y="3178"/>
                  <a:pt x="1875" y="3162"/>
                  <a:pt x="1944" y="3162"/>
                </a:cubicBezTo>
                <a:cubicBezTo>
                  <a:pt x="2013" y="3162"/>
                  <a:pt x="2082" y="3178"/>
                  <a:pt x="2145" y="3211"/>
                </a:cubicBezTo>
                <a:lnTo>
                  <a:pt x="2600" y="3450"/>
                </a:lnTo>
                <a:cubicBezTo>
                  <a:pt x="2666" y="3485"/>
                  <a:pt x="2735" y="3501"/>
                  <a:pt x="2801" y="3501"/>
                </a:cubicBezTo>
                <a:cubicBezTo>
                  <a:pt x="3053" y="3501"/>
                  <a:pt x="3273" y="3274"/>
                  <a:pt x="3226" y="2995"/>
                </a:cubicBezTo>
                <a:lnTo>
                  <a:pt x="3139" y="2488"/>
                </a:lnTo>
                <a:cubicBezTo>
                  <a:pt x="3116" y="2348"/>
                  <a:pt x="3162" y="2206"/>
                  <a:pt x="3263" y="2107"/>
                </a:cubicBezTo>
                <a:lnTo>
                  <a:pt x="3631" y="1748"/>
                </a:lnTo>
                <a:cubicBezTo>
                  <a:pt x="3888" y="1498"/>
                  <a:pt x="3747" y="1063"/>
                  <a:pt x="3392" y="1012"/>
                </a:cubicBezTo>
                <a:lnTo>
                  <a:pt x="2884" y="938"/>
                </a:lnTo>
                <a:cubicBezTo>
                  <a:pt x="2744" y="918"/>
                  <a:pt x="2621" y="830"/>
                  <a:pt x="2559" y="702"/>
                </a:cubicBezTo>
                <a:lnTo>
                  <a:pt x="2331" y="241"/>
                </a:lnTo>
                <a:cubicBezTo>
                  <a:pt x="2252" y="81"/>
                  <a:pt x="2098" y="1"/>
                  <a:pt x="194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 panose="00000500000000000000" pitchFamily="2" charset="-93"/>
            </a:endParaRPr>
          </a:p>
        </p:txBody>
      </p:sp>
      <p:sp>
        <p:nvSpPr>
          <p:cNvPr id="2243" name="Hộp Văn bản 2242">
            <a:extLst>
              <a:ext uri="{FF2B5EF4-FFF2-40B4-BE49-F238E27FC236}">
                <a16:creationId xmlns:a16="http://schemas.microsoft.com/office/drawing/2014/main" id="{5C220063-90D2-0198-883B-08364F5B47DE}"/>
              </a:ext>
            </a:extLst>
          </p:cNvPr>
          <p:cNvSpPr txBox="1"/>
          <p:nvPr/>
        </p:nvSpPr>
        <p:spPr>
          <a:xfrm>
            <a:off x="1259788" y="1750011"/>
            <a:ext cx="7333137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700" dirty="0"/>
              <a:t>Giảm thiểu khối lượng công việc thủ công, tiết kiệm thời gian</a:t>
            </a:r>
          </a:p>
        </p:txBody>
      </p:sp>
      <p:sp>
        <p:nvSpPr>
          <p:cNvPr id="2245" name="Hộp Văn bản 2244">
            <a:extLst>
              <a:ext uri="{FF2B5EF4-FFF2-40B4-BE49-F238E27FC236}">
                <a16:creationId xmlns:a16="http://schemas.microsoft.com/office/drawing/2014/main" id="{CAE77781-37FB-5530-56E8-54B11015D606}"/>
              </a:ext>
            </a:extLst>
          </p:cNvPr>
          <p:cNvSpPr txBox="1"/>
          <p:nvPr/>
        </p:nvSpPr>
        <p:spPr>
          <a:xfrm>
            <a:off x="1259788" y="2750586"/>
            <a:ext cx="6421617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700" dirty="0"/>
              <a:t>Nâng cao chất lượng dịch vụ</a:t>
            </a:r>
          </a:p>
        </p:txBody>
      </p:sp>
      <p:sp>
        <p:nvSpPr>
          <p:cNvPr id="2249" name="Google Shape;2601;p46">
            <a:extLst>
              <a:ext uri="{FF2B5EF4-FFF2-40B4-BE49-F238E27FC236}">
                <a16:creationId xmlns:a16="http://schemas.microsoft.com/office/drawing/2014/main" id="{50A0CF07-04C3-8215-1115-20EDDA8678BA}"/>
              </a:ext>
            </a:extLst>
          </p:cNvPr>
          <p:cNvSpPr txBox="1">
            <a:spLocks/>
          </p:cNvSpPr>
          <p:nvPr/>
        </p:nvSpPr>
        <p:spPr>
          <a:xfrm>
            <a:off x="6249063" y="2120926"/>
            <a:ext cx="19860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vi-VN"/>
          </a:p>
        </p:txBody>
      </p:sp>
      <p:sp>
        <p:nvSpPr>
          <p:cNvPr id="2250" name="Google Shape;2601;p46">
            <a:extLst>
              <a:ext uri="{FF2B5EF4-FFF2-40B4-BE49-F238E27FC236}">
                <a16:creationId xmlns:a16="http://schemas.microsoft.com/office/drawing/2014/main" id="{DC05D075-5BC3-ACD5-A377-CC093DA2C66A}"/>
              </a:ext>
            </a:extLst>
          </p:cNvPr>
          <p:cNvSpPr txBox="1">
            <a:spLocks/>
          </p:cNvSpPr>
          <p:nvPr/>
        </p:nvSpPr>
        <p:spPr>
          <a:xfrm>
            <a:off x="1259788" y="3675995"/>
            <a:ext cx="6259070" cy="4744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700" dirty="0" err="1"/>
              <a:t>Tăng</a:t>
            </a:r>
            <a:r>
              <a:rPr lang="en-US" sz="1700" dirty="0"/>
              <a:t> </a:t>
            </a:r>
            <a:r>
              <a:rPr lang="en-US" sz="1700" dirty="0" err="1"/>
              <a:t>tính</a:t>
            </a:r>
            <a:r>
              <a:rPr lang="en-US" sz="1700" dirty="0"/>
              <a:t> </a:t>
            </a:r>
            <a:r>
              <a:rPr lang="en-US" sz="1700" dirty="0" err="1"/>
              <a:t>bảo</a:t>
            </a:r>
            <a:r>
              <a:rPr lang="en-US" sz="1700" dirty="0"/>
              <a:t> </a:t>
            </a:r>
            <a:r>
              <a:rPr lang="en-US" sz="1700" dirty="0" err="1"/>
              <a:t>mật</a:t>
            </a:r>
            <a:r>
              <a:rPr lang="en-US" sz="1700" dirty="0"/>
              <a:t>, </a:t>
            </a:r>
            <a:r>
              <a:rPr lang="en-US" sz="1700" dirty="0" err="1"/>
              <a:t>nâng</a:t>
            </a:r>
            <a:r>
              <a:rPr lang="en-US" sz="1700" dirty="0"/>
              <a:t> </a:t>
            </a:r>
            <a:r>
              <a:rPr lang="en-US" sz="1700" dirty="0" err="1"/>
              <a:t>cao</a:t>
            </a:r>
            <a:r>
              <a:rPr lang="en-US" sz="1700" dirty="0"/>
              <a:t> </a:t>
            </a:r>
            <a:r>
              <a:rPr lang="en-US" sz="1700" dirty="0" err="1"/>
              <a:t>hiệu</a:t>
            </a:r>
            <a:r>
              <a:rPr lang="en-US" sz="1700" dirty="0"/>
              <a:t> </a:t>
            </a:r>
            <a:r>
              <a:rPr lang="en-US" sz="1700" dirty="0" err="1"/>
              <a:t>quả</a:t>
            </a:r>
            <a:r>
              <a:rPr lang="en-US" sz="1700" dirty="0"/>
              <a:t> </a:t>
            </a:r>
            <a:r>
              <a:rPr lang="en-US" sz="1700" dirty="0" err="1"/>
              <a:t>kinh</a:t>
            </a:r>
            <a:r>
              <a:rPr lang="en-US" sz="1700" dirty="0"/>
              <a:t> </a:t>
            </a:r>
            <a:r>
              <a:rPr lang="en-US" sz="1700" dirty="0" err="1"/>
              <a:t>doanh</a:t>
            </a:r>
            <a:endParaRPr lang="vi-VN" sz="1700" dirty="0"/>
          </a:p>
        </p:txBody>
      </p:sp>
      <p:sp>
        <p:nvSpPr>
          <p:cNvPr id="4" name="Google Shape;2603;p46">
            <a:extLst>
              <a:ext uri="{FF2B5EF4-FFF2-40B4-BE49-F238E27FC236}">
                <a16:creationId xmlns:a16="http://schemas.microsoft.com/office/drawing/2014/main" id="{3BFA1B6A-5760-AE87-B013-1EB068ECEC70}"/>
              </a:ext>
            </a:extLst>
          </p:cNvPr>
          <p:cNvSpPr txBox="1">
            <a:spLocks/>
          </p:cNvSpPr>
          <p:nvPr/>
        </p:nvSpPr>
        <p:spPr>
          <a:xfrm>
            <a:off x="578748" y="1259140"/>
            <a:ext cx="19782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vi-VN" sz="2500" b="1" dirty="0">
                <a:solidFill>
                  <a:srgbClr val="FFC000"/>
                </a:solidFill>
                <a:latin typeface="Montserrat" panose="00000500000000000000" pitchFamily="2" charset="-93"/>
              </a:rPr>
              <a:t>01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6" name="Google Shape;2336;p70"/>
          <p:cNvSpPr txBox="1">
            <a:spLocks noGrp="1"/>
          </p:cNvSpPr>
          <p:nvPr>
            <p:ph type="subTitle" idx="3"/>
          </p:nvPr>
        </p:nvSpPr>
        <p:spPr>
          <a:xfrm>
            <a:off x="1283888" y="2575550"/>
            <a:ext cx="2907600" cy="94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/>
              <a:t>Thường là nhân viên làm việc trong cửa hàng</a:t>
            </a:r>
            <a:endParaRPr sz="1700" dirty="0"/>
          </a:p>
        </p:txBody>
      </p:sp>
      <p:sp>
        <p:nvSpPr>
          <p:cNvPr id="2337" name="Google Shape;2337;p70"/>
          <p:cNvSpPr txBox="1">
            <a:spLocks noGrp="1"/>
          </p:cNvSpPr>
          <p:nvPr>
            <p:ph type="subTitle" idx="1"/>
          </p:nvPr>
        </p:nvSpPr>
        <p:spPr>
          <a:xfrm>
            <a:off x="1283888" y="2064750"/>
            <a:ext cx="2907600" cy="50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Nhân viên</a:t>
            </a:r>
            <a:endParaRPr dirty="0"/>
          </a:p>
        </p:txBody>
      </p:sp>
      <p:sp>
        <p:nvSpPr>
          <p:cNvPr id="2338" name="Google Shape;2338;p70"/>
          <p:cNvSpPr txBox="1">
            <a:spLocks noGrp="1"/>
          </p:cNvSpPr>
          <p:nvPr>
            <p:ph type="subTitle" idx="2"/>
          </p:nvPr>
        </p:nvSpPr>
        <p:spPr>
          <a:xfrm>
            <a:off x="4938763" y="2064750"/>
            <a:ext cx="2907600" cy="50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Chủ cửa hàng</a:t>
            </a:r>
            <a:endParaRPr dirty="0"/>
          </a:p>
        </p:txBody>
      </p:sp>
      <p:sp>
        <p:nvSpPr>
          <p:cNvPr id="2339" name="Google Shape;2339;p70"/>
          <p:cNvSpPr txBox="1">
            <a:spLocks noGrp="1"/>
          </p:cNvSpPr>
          <p:nvPr>
            <p:ph type="subTitle" idx="4"/>
          </p:nvPr>
        </p:nvSpPr>
        <p:spPr>
          <a:xfrm>
            <a:off x="4938763" y="2575550"/>
            <a:ext cx="2907600" cy="94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/>
              <a:t>Thường là chủ cửa hàng hoặc người quản lý hệ thống</a:t>
            </a:r>
            <a:endParaRPr sz="1700" dirty="0"/>
          </a:p>
        </p:txBody>
      </p:sp>
      <p:sp>
        <p:nvSpPr>
          <p:cNvPr id="2340" name="Google Shape;2340;p70"/>
          <p:cNvSpPr txBox="1">
            <a:spLocks noGrp="1"/>
          </p:cNvSpPr>
          <p:nvPr>
            <p:ph type="title"/>
          </p:nvPr>
        </p:nvSpPr>
        <p:spPr>
          <a:xfrm>
            <a:off x="720000" y="5212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3"/>
                </a:solidFill>
              </a:rPr>
              <a:t>Đối tượng sử dụng</a:t>
            </a:r>
            <a:endParaRPr b="1" dirty="0">
              <a:solidFill>
                <a:schemeClr val="accent3"/>
              </a:solidFill>
            </a:endParaRPr>
          </a:p>
        </p:txBody>
      </p:sp>
      <p:grpSp>
        <p:nvGrpSpPr>
          <p:cNvPr id="2341" name="Google Shape;2341;p70"/>
          <p:cNvGrpSpPr/>
          <p:nvPr/>
        </p:nvGrpSpPr>
        <p:grpSpPr>
          <a:xfrm>
            <a:off x="2560625" y="1554270"/>
            <a:ext cx="354145" cy="351869"/>
            <a:chOff x="3514900" y="1489020"/>
            <a:chExt cx="354145" cy="351869"/>
          </a:xfrm>
        </p:grpSpPr>
        <p:sp>
          <p:nvSpPr>
            <p:cNvPr id="2342" name="Google Shape;2342;p70"/>
            <p:cNvSpPr/>
            <p:nvPr/>
          </p:nvSpPr>
          <p:spPr>
            <a:xfrm>
              <a:off x="3514900" y="1489020"/>
              <a:ext cx="354145" cy="351869"/>
            </a:xfrm>
            <a:custGeom>
              <a:avLst/>
              <a:gdLst/>
              <a:ahLst/>
              <a:cxnLst/>
              <a:rect l="l" t="t" r="r" b="b"/>
              <a:pathLst>
                <a:path w="23653" h="23501" extrusionOk="0">
                  <a:moveTo>
                    <a:pt x="19698" y="1"/>
                  </a:moveTo>
                  <a:cubicBezTo>
                    <a:pt x="19495" y="1"/>
                    <a:pt x="19290" y="80"/>
                    <a:pt x="19133" y="237"/>
                  </a:cubicBezTo>
                  <a:lnTo>
                    <a:pt x="316" y="19075"/>
                  </a:lnTo>
                  <a:cubicBezTo>
                    <a:pt x="0" y="19369"/>
                    <a:pt x="0" y="19874"/>
                    <a:pt x="316" y="20168"/>
                  </a:cubicBezTo>
                  <a:lnTo>
                    <a:pt x="3406" y="23280"/>
                  </a:lnTo>
                  <a:cubicBezTo>
                    <a:pt x="3564" y="23427"/>
                    <a:pt x="3764" y="23501"/>
                    <a:pt x="3964" y="23501"/>
                  </a:cubicBezTo>
                  <a:cubicBezTo>
                    <a:pt x="4163" y="23501"/>
                    <a:pt x="4363" y="23427"/>
                    <a:pt x="4521" y="23280"/>
                  </a:cubicBezTo>
                  <a:lnTo>
                    <a:pt x="23358" y="4442"/>
                  </a:lnTo>
                  <a:cubicBezTo>
                    <a:pt x="23653" y="4148"/>
                    <a:pt x="23653" y="3643"/>
                    <a:pt x="23358" y="3328"/>
                  </a:cubicBezTo>
                  <a:lnTo>
                    <a:pt x="20247" y="237"/>
                  </a:lnTo>
                  <a:cubicBezTo>
                    <a:pt x="20100" y="80"/>
                    <a:pt x="19900" y="1"/>
                    <a:pt x="196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70"/>
            <p:cNvSpPr/>
            <p:nvPr/>
          </p:nvSpPr>
          <p:spPr>
            <a:xfrm>
              <a:off x="3619094" y="1759498"/>
              <a:ext cx="24570" cy="24884"/>
            </a:xfrm>
            <a:custGeom>
              <a:avLst/>
              <a:gdLst/>
              <a:ahLst/>
              <a:cxnLst/>
              <a:rect l="l" t="t" r="r" b="b"/>
              <a:pathLst>
                <a:path w="1641" h="1662" extrusionOk="0">
                  <a:moveTo>
                    <a:pt x="526" y="1"/>
                  </a:moveTo>
                  <a:lnTo>
                    <a:pt x="1" y="548"/>
                  </a:lnTo>
                  <a:lnTo>
                    <a:pt x="1115" y="1662"/>
                  </a:lnTo>
                  <a:lnTo>
                    <a:pt x="1640" y="1136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70"/>
            <p:cNvSpPr/>
            <p:nvPr/>
          </p:nvSpPr>
          <p:spPr>
            <a:xfrm>
              <a:off x="3623181" y="1722052"/>
              <a:ext cx="41249" cy="41249"/>
            </a:xfrm>
            <a:custGeom>
              <a:avLst/>
              <a:gdLst/>
              <a:ahLst/>
              <a:cxnLst/>
              <a:rect l="l" t="t" r="r" b="b"/>
              <a:pathLst>
                <a:path w="2755" h="2755" extrusionOk="0">
                  <a:moveTo>
                    <a:pt x="526" y="0"/>
                  </a:moveTo>
                  <a:lnTo>
                    <a:pt x="1" y="526"/>
                  </a:lnTo>
                  <a:lnTo>
                    <a:pt x="2229" y="2754"/>
                  </a:lnTo>
                  <a:lnTo>
                    <a:pt x="2755" y="2229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70"/>
            <p:cNvSpPr/>
            <p:nvPr/>
          </p:nvSpPr>
          <p:spPr>
            <a:xfrm>
              <a:off x="3560536" y="1784682"/>
              <a:ext cx="41264" cy="41579"/>
            </a:xfrm>
            <a:custGeom>
              <a:avLst/>
              <a:gdLst/>
              <a:ahLst/>
              <a:cxnLst/>
              <a:rect l="l" t="t" r="r" b="b"/>
              <a:pathLst>
                <a:path w="2756" h="2777" extrusionOk="0">
                  <a:moveTo>
                    <a:pt x="527" y="1"/>
                  </a:moveTo>
                  <a:lnTo>
                    <a:pt x="1" y="548"/>
                  </a:lnTo>
                  <a:lnTo>
                    <a:pt x="2230" y="2776"/>
                  </a:lnTo>
                  <a:lnTo>
                    <a:pt x="2755" y="2251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70"/>
            <p:cNvSpPr/>
            <p:nvPr/>
          </p:nvSpPr>
          <p:spPr>
            <a:xfrm>
              <a:off x="3660957" y="1717635"/>
              <a:ext cx="24570" cy="24884"/>
            </a:xfrm>
            <a:custGeom>
              <a:avLst/>
              <a:gdLst/>
              <a:ahLst/>
              <a:cxnLst/>
              <a:rect l="l" t="t" r="r" b="b"/>
              <a:pathLst>
                <a:path w="1641" h="1662" extrusionOk="0">
                  <a:moveTo>
                    <a:pt x="526" y="1"/>
                  </a:moveTo>
                  <a:lnTo>
                    <a:pt x="1" y="547"/>
                  </a:lnTo>
                  <a:lnTo>
                    <a:pt x="1115" y="1662"/>
                  </a:lnTo>
                  <a:lnTo>
                    <a:pt x="1641" y="1136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70"/>
            <p:cNvSpPr/>
            <p:nvPr/>
          </p:nvSpPr>
          <p:spPr>
            <a:xfrm>
              <a:off x="3681739" y="1696868"/>
              <a:ext cx="24570" cy="24555"/>
            </a:xfrm>
            <a:custGeom>
              <a:avLst/>
              <a:gdLst/>
              <a:ahLst/>
              <a:cxnLst/>
              <a:rect l="l" t="t" r="r" b="b"/>
              <a:pathLst>
                <a:path w="1641" h="1640" extrusionOk="0">
                  <a:moveTo>
                    <a:pt x="526" y="0"/>
                  </a:moveTo>
                  <a:lnTo>
                    <a:pt x="0" y="526"/>
                  </a:lnTo>
                  <a:lnTo>
                    <a:pt x="1115" y="1640"/>
                  </a:lnTo>
                  <a:lnTo>
                    <a:pt x="1640" y="1114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70"/>
            <p:cNvSpPr/>
            <p:nvPr/>
          </p:nvSpPr>
          <p:spPr>
            <a:xfrm>
              <a:off x="3686141" y="1659092"/>
              <a:ext cx="41249" cy="41564"/>
            </a:xfrm>
            <a:custGeom>
              <a:avLst/>
              <a:gdLst/>
              <a:ahLst/>
              <a:cxnLst/>
              <a:rect l="l" t="t" r="r" b="b"/>
              <a:pathLst>
                <a:path w="2755" h="2776" extrusionOk="0">
                  <a:moveTo>
                    <a:pt x="526" y="0"/>
                  </a:moveTo>
                  <a:lnTo>
                    <a:pt x="1" y="547"/>
                  </a:lnTo>
                  <a:lnTo>
                    <a:pt x="2229" y="2775"/>
                  </a:lnTo>
                  <a:lnTo>
                    <a:pt x="2755" y="2250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70"/>
            <p:cNvSpPr/>
            <p:nvPr/>
          </p:nvSpPr>
          <p:spPr>
            <a:xfrm>
              <a:off x="3723602" y="1654990"/>
              <a:ext cx="24884" cy="24570"/>
            </a:xfrm>
            <a:custGeom>
              <a:avLst/>
              <a:gdLst/>
              <a:ahLst/>
              <a:cxnLst/>
              <a:rect l="l" t="t" r="r" b="b"/>
              <a:pathLst>
                <a:path w="1662" h="1641" extrusionOk="0">
                  <a:moveTo>
                    <a:pt x="526" y="1"/>
                  </a:moveTo>
                  <a:lnTo>
                    <a:pt x="1" y="526"/>
                  </a:lnTo>
                  <a:lnTo>
                    <a:pt x="1115" y="1641"/>
                  </a:lnTo>
                  <a:lnTo>
                    <a:pt x="1662" y="1115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70"/>
            <p:cNvSpPr/>
            <p:nvPr/>
          </p:nvSpPr>
          <p:spPr>
            <a:xfrm>
              <a:off x="3744698" y="1633909"/>
              <a:ext cx="24570" cy="24884"/>
            </a:xfrm>
            <a:custGeom>
              <a:avLst/>
              <a:gdLst/>
              <a:ahLst/>
              <a:cxnLst/>
              <a:rect l="l" t="t" r="r" b="b"/>
              <a:pathLst>
                <a:path w="1641" h="1662" extrusionOk="0">
                  <a:moveTo>
                    <a:pt x="526" y="0"/>
                  </a:moveTo>
                  <a:lnTo>
                    <a:pt x="0" y="547"/>
                  </a:lnTo>
                  <a:lnTo>
                    <a:pt x="1115" y="1661"/>
                  </a:lnTo>
                  <a:lnTo>
                    <a:pt x="1640" y="1115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70"/>
            <p:cNvSpPr/>
            <p:nvPr/>
          </p:nvSpPr>
          <p:spPr>
            <a:xfrm>
              <a:off x="3748786" y="1596447"/>
              <a:ext cx="41564" cy="41249"/>
            </a:xfrm>
            <a:custGeom>
              <a:avLst/>
              <a:gdLst/>
              <a:ahLst/>
              <a:cxnLst/>
              <a:rect l="l" t="t" r="r" b="b"/>
              <a:pathLst>
                <a:path w="2776" h="2755" extrusionOk="0">
                  <a:moveTo>
                    <a:pt x="526" y="0"/>
                  </a:moveTo>
                  <a:lnTo>
                    <a:pt x="1" y="526"/>
                  </a:lnTo>
                  <a:lnTo>
                    <a:pt x="2229" y="2755"/>
                  </a:lnTo>
                  <a:lnTo>
                    <a:pt x="2776" y="2229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70"/>
            <p:cNvSpPr/>
            <p:nvPr/>
          </p:nvSpPr>
          <p:spPr>
            <a:xfrm>
              <a:off x="3786561" y="1592030"/>
              <a:ext cx="24570" cy="24884"/>
            </a:xfrm>
            <a:custGeom>
              <a:avLst/>
              <a:gdLst/>
              <a:ahLst/>
              <a:cxnLst/>
              <a:rect l="l" t="t" r="r" b="b"/>
              <a:pathLst>
                <a:path w="1641" h="1662" extrusionOk="0">
                  <a:moveTo>
                    <a:pt x="526" y="1"/>
                  </a:moveTo>
                  <a:lnTo>
                    <a:pt x="0" y="548"/>
                  </a:lnTo>
                  <a:lnTo>
                    <a:pt x="1115" y="1662"/>
                  </a:lnTo>
                  <a:lnTo>
                    <a:pt x="1640" y="1136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70"/>
            <p:cNvSpPr/>
            <p:nvPr/>
          </p:nvSpPr>
          <p:spPr>
            <a:xfrm>
              <a:off x="3807343" y="1571264"/>
              <a:ext cx="24869" cy="24570"/>
            </a:xfrm>
            <a:custGeom>
              <a:avLst/>
              <a:gdLst/>
              <a:ahLst/>
              <a:cxnLst/>
              <a:rect l="l" t="t" r="r" b="b"/>
              <a:pathLst>
                <a:path w="1661" h="1641" extrusionOk="0">
                  <a:moveTo>
                    <a:pt x="526" y="0"/>
                  </a:moveTo>
                  <a:lnTo>
                    <a:pt x="0" y="526"/>
                  </a:lnTo>
                  <a:lnTo>
                    <a:pt x="1114" y="1640"/>
                  </a:lnTo>
                  <a:lnTo>
                    <a:pt x="1661" y="1115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70"/>
            <p:cNvSpPr/>
            <p:nvPr/>
          </p:nvSpPr>
          <p:spPr>
            <a:xfrm>
              <a:off x="3811745" y="1533488"/>
              <a:ext cx="41249" cy="41564"/>
            </a:xfrm>
            <a:custGeom>
              <a:avLst/>
              <a:gdLst/>
              <a:ahLst/>
              <a:cxnLst/>
              <a:rect l="l" t="t" r="r" b="b"/>
              <a:pathLst>
                <a:path w="2755" h="2776" extrusionOk="0">
                  <a:moveTo>
                    <a:pt x="526" y="0"/>
                  </a:moveTo>
                  <a:lnTo>
                    <a:pt x="0" y="526"/>
                  </a:lnTo>
                  <a:lnTo>
                    <a:pt x="2229" y="2776"/>
                  </a:lnTo>
                  <a:lnTo>
                    <a:pt x="2755" y="2229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70"/>
            <p:cNvSpPr/>
            <p:nvPr/>
          </p:nvSpPr>
          <p:spPr>
            <a:xfrm>
              <a:off x="3597998" y="1780594"/>
              <a:ext cx="24570" cy="24570"/>
            </a:xfrm>
            <a:custGeom>
              <a:avLst/>
              <a:gdLst/>
              <a:ahLst/>
              <a:cxnLst/>
              <a:rect l="l" t="t" r="r" b="b"/>
              <a:pathLst>
                <a:path w="1641" h="1641" extrusionOk="0">
                  <a:moveTo>
                    <a:pt x="526" y="1"/>
                  </a:moveTo>
                  <a:lnTo>
                    <a:pt x="1" y="526"/>
                  </a:lnTo>
                  <a:lnTo>
                    <a:pt x="1115" y="1640"/>
                  </a:lnTo>
                  <a:lnTo>
                    <a:pt x="1641" y="1115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70"/>
            <p:cNvSpPr/>
            <p:nvPr/>
          </p:nvSpPr>
          <p:spPr>
            <a:xfrm>
              <a:off x="3517416" y="1493826"/>
              <a:ext cx="316698" cy="313225"/>
            </a:xfrm>
            <a:custGeom>
              <a:avLst/>
              <a:gdLst/>
              <a:ahLst/>
              <a:cxnLst/>
              <a:rect l="l" t="t" r="r" b="b"/>
              <a:pathLst>
                <a:path w="21152" h="20920" extrusionOk="0">
                  <a:moveTo>
                    <a:pt x="2387" y="0"/>
                  </a:moveTo>
                  <a:cubicBezTo>
                    <a:pt x="1835" y="0"/>
                    <a:pt x="1283" y="211"/>
                    <a:pt x="863" y="631"/>
                  </a:cubicBezTo>
                  <a:cubicBezTo>
                    <a:pt x="1" y="1472"/>
                    <a:pt x="1" y="2839"/>
                    <a:pt x="863" y="3701"/>
                  </a:cubicBezTo>
                  <a:lnTo>
                    <a:pt x="18082" y="20920"/>
                  </a:lnTo>
                  <a:lnTo>
                    <a:pt x="21151" y="17871"/>
                  </a:lnTo>
                  <a:lnTo>
                    <a:pt x="3911" y="631"/>
                  </a:lnTo>
                  <a:cubicBezTo>
                    <a:pt x="3491" y="211"/>
                    <a:pt x="2939" y="0"/>
                    <a:pt x="23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70"/>
            <p:cNvSpPr/>
            <p:nvPr/>
          </p:nvSpPr>
          <p:spPr>
            <a:xfrm>
              <a:off x="3788133" y="1761399"/>
              <a:ext cx="73230" cy="72287"/>
            </a:xfrm>
            <a:custGeom>
              <a:avLst/>
              <a:gdLst/>
              <a:ahLst/>
              <a:cxnLst/>
              <a:rect l="l" t="t" r="r" b="b"/>
              <a:pathLst>
                <a:path w="4891" h="4828" extrusionOk="0">
                  <a:moveTo>
                    <a:pt x="3070" y="0"/>
                  </a:moveTo>
                  <a:lnTo>
                    <a:pt x="1" y="3049"/>
                  </a:lnTo>
                  <a:lnTo>
                    <a:pt x="4521" y="4815"/>
                  </a:lnTo>
                  <a:cubicBezTo>
                    <a:pt x="4546" y="4823"/>
                    <a:pt x="4572" y="4827"/>
                    <a:pt x="4597" y="4827"/>
                  </a:cubicBezTo>
                  <a:cubicBezTo>
                    <a:pt x="4756" y="4827"/>
                    <a:pt x="4891" y="4666"/>
                    <a:pt x="4836" y="4520"/>
                  </a:cubicBezTo>
                  <a:lnTo>
                    <a:pt x="30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70"/>
            <p:cNvSpPr/>
            <p:nvPr/>
          </p:nvSpPr>
          <p:spPr>
            <a:xfrm>
              <a:off x="3834728" y="1807979"/>
              <a:ext cx="26636" cy="25708"/>
            </a:xfrm>
            <a:custGeom>
              <a:avLst/>
              <a:gdLst/>
              <a:ahLst/>
              <a:cxnLst/>
              <a:rect l="l" t="t" r="r" b="b"/>
              <a:pathLst>
                <a:path w="1779" h="1717" extrusionOk="0">
                  <a:moveTo>
                    <a:pt x="1157" y="1"/>
                  </a:moveTo>
                  <a:lnTo>
                    <a:pt x="0" y="1157"/>
                  </a:lnTo>
                  <a:lnTo>
                    <a:pt x="1409" y="1704"/>
                  </a:lnTo>
                  <a:cubicBezTo>
                    <a:pt x="1434" y="1712"/>
                    <a:pt x="1460" y="1716"/>
                    <a:pt x="1485" y="1716"/>
                  </a:cubicBezTo>
                  <a:cubicBezTo>
                    <a:pt x="1644" y="1716"/>
                    <a:pt x="1779" y="1555"/>
                    <a:pt x="1724" y="1409"/>
                  </a:cubicBezTo>
                  <a:lnTo>
                    <a:pt x="11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70"/>
            <p:cNvSpPr/>
            <p:nvPr/>
          </p:nvSpPr>
          <p:spPr>
            <a:xfrm>
              <a:off x="3552047" y="1524984"/>
              <a:ext cx="68320" cy="68334"/>
            </a:xfrm>
            <a:custGeom>
              <a:avLst/>
              <a:gdLst/>
              <a:ahLst/>
              <a:cxnLst/>
              <a:rect l="l" t="t" r="r" b="b"/>
              <a:pathLst>
                <a:path w="4563" h="4564" extrusionOk="0">
                  <a:moveTo>
                    <a:pt x="3049" y="1"/>
                  </a:moveTo>
                  <a:lnTo>
                    <a:pt x="0" y="3070"/>
                  </a:lnTo>
                  <a:lnTo>
                    <a:pt x="1493" y="4563"/>
                  </a:lnTo>
                  <a:lnTo>
                    <a:pt x="4563" y="1494"/>
                  </a:lnTo>
                  <a:lnTo>
                    <a:pt x="304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70"/>
            <p:cNvSpPr/>
            <p:nvPr/>
          </p:nvSpPr>
          <p:spPr>
            <a:xfrm>
              <a:off x="3593281" y="1566218"/>
              <a:ext cx="221623" cy="221952"/>
            </a:xfrm>
            <a:custGeom>
              <a:avLst/>
              <a:gdLst/>
              <a:ahLst/>
              <a:cxnLst/>
              <a:rect l="l" t="t" r="r" b="b"/>
              <a:pathLst>
                <a:path w="14802" h="14824" extrusionOk="0">
                  <a:moveTo>
                    <a:pt x="526" y="1"/>
                  </a:moveTo>
                  <a:lnTo>
                    <a:pt x="1" y="548"/>
                  </a:lnTo>
                  <a:lnTo>
                    <a:pt x="14276" y="14823"/>
                  </a:lnTo>
                  <a:lnTo>
                    <a:pt x="14802" y="14298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61" name="Google Shape;2361;p70"/>
          <p:cNvGrpSpPr/>
          <p:nvPr/>
        </p:nvGrpSpPr>
        <p:grpSpPr>
          <a:xfrm>
            <a:off x="6207481" y="1606005"/>
            <a:ext cx="370195" cy="300154"/>
            <a:chOff x="3952456" y="1524280"/>
            <a:chExt cx="370195" cy="300154"/>
          </a:xfrm>
        </p:grpSpPr>
        <p:sp>
          <p:nvSpPr>
            <p:cNvPr id="2362" name="Google Shape;2362;p70"/>
            <p:cNvSpPr/>
            <p:nvPr/>
          </p:nvSpPr>
          <p:spPr>
            <a:xfrm>
              <a:off x="3952456" y="1550482"/>
              <a:ext cx="370195" cy="248064"/>
            </a:xfrm>
            <a:custGeom>
              <a:avLst/>
              <a:gdLst/>
              <a:ahLst/>
              <a:cxnLst/>
              <a:rect l="l" t="t" r="r" b="b"/>
              <a:pathLst>
                <a:path w="24725" h="16568" extrusionOk="0">
                  <a:moveTo>
                    <a:pt x="484" y="1"/>
                  </a:moveTo>
                  <a:cubicBezTo>
                    <a:pt x="211" y="1"/>
                    <a:pt x="0" y="232"/>
                    <a:pt x="0" y="505"/>
                  </a:cubicBezTo>
                  <a:lnTo>
                    <a:pt x="0" y="16063"/>
                  </a:lnTo>
                  <a:cubicBezTo>
                    <a:pt x="0" y="16337"/>
                    <a:pt x="211" y="16568"/>
                    <a:pt x="484" y="16568"/>
                  </a:cubicBezTo>
                  <a:lnTo>
                    <a:pt x="24241" y="16568"/>
                  </a:lnTo>
                  <a:cubicBezTo>
                    <a:pt x="24515" y="16568"/>
                    <a:pt x="24725" y="16337"/>
                    <a:pt x="24725" y="16063"/>
                  </a:cubicBezTo>
                  <a:lnTo>
                    <a:pt x="24725" y="15138"/>
                  </a:lnTo>
                  <a:lnTo>
                    <a:pt x="24725" y="505"/>
                  </a:lnTo>
                  <a:cubicBezTo>
                    <a:pt x="24725" y="232"/>
                    <a:pt x="24515" y="1"/>
                    <a:pt x="242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70"/>
            <p:cNvSpPr/>
            <p:nvPr/>
          </p:nvSpPr>
          <p:spPr>
            <a:xfrm>
              <a:off x="3977955" y="1550482"/>
              <a:ext cx="344697" cy="226669"/>
            </a:xfrm>
            <a:custGeom>
              <a:avLst/>
              <a:gdLst/>
              <a:ahLst/>
              <a:cxnLst/>
              <a:rect l="l" t="t" r="r" b="b"/>
              <a:pathLst>
                <a:path w="23022" h="15139" extrusionOk="0">
                  <a:moveTo>
                    <a:pt x="21" y="1"/>
                  </a:moveTo>
                  <a:lnTo>
                    <a:pt x="21" y="14634"/>
                  </a:lnTo>
                  <a:cubicBezTo>
                    <a:pt x="0" y="14907"/>
                    <a:pt x="232" y="15138"/>
                    <a:pt x="505" y="15138"/>
                  </a:cubicBezTo>
                  <a:lnTo>
                    <a:pt x="23022" y="15138"/>
                  </a:lnTo>
                  <a:lnTo>
                    <a:pt x="23022" y="505"/>
                  </a:lnTo>
                  <a:cubicBezTo>
                    <a:pt x="23022" y="232"/>
                    <a:pt x="22812" y="1"/>
                    <a:pt x="225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70"/>
            <p:cNvSpPr/>
            <p:nvPr/>
          </p:nvSpPr>
          <p:spPr>
            <a:xfrm>
              <a:off x="3990232" y="1524280"/>
              <a:ext cx="294644" cy="251613"/>
            </a:xfrm>
            <a:custGeom>
              <a:avLst/>
              <a:gdLst/>
              <a:ahLst/>
              <a:cxnLst/>
              <a:rect l="l" t="t" r="r" b="b"/>
              <a:pathLst>
                <a:path w="19679" h="16805" extrusionOk="0">
                  <a:moveTo>
                    <a:pt x="4933" y="0"/>
                  </a:moveTo>
                  <a:cubicBezTo>
                    <a:pt x="3281" y="0"/>
                    <a:pt x="1628" y="347"/>
                    <a:pt x="84" y="1036"/>
                  </a:cubicBezTo>
                  <a:cubicBezTo>
                    <a:pt x="42" y="1057"/>
                    <a:pt x="0" y="1099"/>
                    <a:pt x="0" y="1141"/>
                  </a:cubicBezTo>
                  <a:lnTo>
                    <a:pt x="0" y="16615"/>
                  </a:lnTo>
                  <a:cubicBezTo>
                    <a:pt x="0" y="16688"/>
                    <a:pt x="79" y="16745"/>
                    <a:pt x="142" y="16745"/>
                  </a:cubicBezTo>
                  <a:cubicBezTo>
                    <a:pt x="151" y="16745"/>
                    <a:pt x="160" y="16744"/>
                    <a:pt x="168" y="16741"/>
                  </a:cubicBezTo>
                  <a:cubicBezTo>
                    <a:pt x="1684" y="16071"/>
                    <a:pt x="3301" y="15739"/>
                    <a:pt x="4918" y="15739"/>
                  </a:cubicBezTo>
                  <a:cubicBezTo>
                    <a:pt x="6597" y="15739"/>
                    <a:pt x="8276" y="16097"/>
                    <a:pt x="9840" y="16804"/>
                  </a:cubicBezTo>
                  <a:cubicBezTo>
                    <a:pt x="11404" y="16097"/>
                    <a:pt x="13082" y="15739"/>
                    <a:pt x="14762" y="15739"/>
                  </a:cubicBezTo>
                  <a:cubicBezTo>
                    <a:pt x="16378" y="15739"/>
                    <a:pt x="17995" y="16071"/>
                    <a:pt x="19511" y="16741"/>
                  </a:cubicBezTo>
                  <a:cubicBezTo>
                    <a:pt x="19519" y="16744"/>
                    <a:pt x="19528" y="16745"/>
                    <a:pt x="19537" y="16745"/>
                  </a:cubicBezTo>
                  <a:cubicBezTo>
                    <a:pt x="19600" y="16745"/>
                    <a:pt x="19679" y="16688"/>
                    <a:pt x="19679" y="16615"/>
                  </a:cubicBezTo>
                  <a:lnTo>
                    <a:pt x="19679" y="1141"/>
                  </a:lnTo>
                  <a:cubicBezTo>
                    <a:pt x="19679" y="1099"/>
                    <a:pt x="19637" y="1057"/>
                    <a:pt x="19595" y="1036"/>
                  </a:cubicBezTo>
                  <a:cubicBezTo>
                    <a:pt x="18051" y="347"/>
                    <a:pt x="16398" y="0"/>
                    <a:pt x="14747" y="0"/>
                  </a:cubicBezTo>
                  <a:cubicBezTo>
                    <a:pt x="13071" y="0"/>
                    <a:pt x="11396" y="358"/>
                    <a:pt x="9840" y="1078"/>
                  </a:cubicBezTo>
                  <a:cubicBezTo>
                    <a:pt x="8283" y="358"/>
                    <a:pt x="6609" y="0"/>
                    <a:pt x="49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70"/>
            <p:cNvSpPr/>
            <p:nvPr/>
          </p:nvSpPr>
          <p:spPr>
            <a:xfrm>
              <a:off x="4003138" y="1524430"/>
              <a:ext cx="281738" cy="230367"/>
            </a:xfrm>
            <a:custGeom>
              <a:avLst/>
              <a:gdLst/>
              <a:ahLst/>
              <a:cxnLst/>
              <a:rect l="l" t="t" r="r" b="b"/>
              <a:pathLst>
                <a:path w="18817" h="15386" extrusionOk="0">
                  <a:moveTo>
                    <a:pt x="13885" y="1"/>
                  </a:moveTo>
                  <a:cubicBezTo>
                    <a:pt x="12209" y="1"/>
                    <a:pt x="10534" y="358"/>
                    <a:pt x="8978" y="1068"/>
                  </a:cubicBezTo>
                  <a:cubicBezTo>
                    <a:pt x="7423" y="360"/>
                    <a:pt x="5747" y="5"/>
                    <a:pt x="4069" y="5"/>
                  </a:cubicBezTo>
                  <a:cubicBezTo>
                    <a:pt x="2706" y="5"/>
                    <a:pt x="1343" y="239"/>
                    <a:pt x="42" y="711"/>
                  </a:cubicBezTo>
                  <a:lnTo>
                    <a:pt x="0" y="711"/>
                  </a:lnTo>
                  <a:lnTo>
                    <a:pt x="0" y="15196"/>
                  </a:lnTo>
                  <a:cubicBezTo>
                    <a:pt x="0" y="15262"/>
                    <a:pt x="51" y="15315"/>
                    <a:pt x="114" y="15315"/>
                  </a:cubicBezTo>
                  <a:cubicBezTo>
                    <a:pt x="132" y="15315"/>
                    <a:pt x="150" y="15311"/>
                    <a:pt x="168" y="15301"/>
                  </a:cubicBezTo>
                  <a:cubicBezTo>
                    <a:pt x="1858" y="14556"/>
                    <a:pt x="3381" y="14304"/>
                    <a:pt x="4666" y="14304"/>
                  </a:cubicBezTo>
                  <a:cubicBezTo>
                    <a:pt x="7332" y="14304"/>
                    <a:pt x="8978" y="15386"/>
                    <a:pt x="8978" y="15386"/>
                  </a:cubicBezTo>
                  <a:cubicBezTo>
                    <a:pt x="10765" y="14671"/>
                    <a:pt x="12657" y="14313"/>
                    <a:pt x="14570" y="14313"/>
                  </a:cubicBezTo>
                  <a:cubicBezTo>
                    <a:pt x="14626" y="14313"/>
                    <a:pt x="14682" y="14312"/>
                    <a:pt x="14738" y="14312"/>
                  </a:cubicBezTo>
                  <a:cubicBezTo>
                    <a:pt x="16131" y="14312"/>
                    <a:pt x="17503" y="14563"/>
                    <a:pt x="18817" y="15028"/>
                  </a:cubicBezTo>
                  <a:lnTo>
                    <a:pt x="18817" y="1131"/>
                  </a:lnTo>
                  <a:cubicBezTo>
                    <a:pt x="18817" y="1089"/>
                    <a:pt x="18775" y="1047"/>
                    <a:pt x="18733" y="1047"/>
                  </a:cubicBezTo>
                  <a:cubicBezTo>
                    <a:pt x="17189" y="348"/>
                    <a:pt x="15536" y="1"/>
                    <a:pt x="138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70"/>
            <p:cNvSpPr/>
            <p:nvPr/>
          </p:nvSpPr>
          <p:spPr>
            <a:xfrm>
              <a:off x="4137547" y="1524280"/>
              <a:ext cx="147329" cy="230517"/>
            </a:xfrm>
            <a:custGeom>
              <a:avLst/>
              <a:gdLst/>
              <a:ahLst/>
              <a:cxnLst/>
              <a:rect l="l" t="t" r="r" b="b"/>
              <a:pathLst>
                <a:path w="9840" h="15396" extrusionOk="0">
                  <a:moveTo>
                    <a:pt x="4908" y="0"/>
                  </a:moveTo>
                  <a:cubicBezTo>
                    <a:pt x="3232" y="0"/>
                    <a:pt x="1557" y="358"/>
                    <a:pt x="1" y="1078"/>
                  </a:cubicBezTo>
                  <a:lnTo>
                    <a:pt x="1" y="15396"/>
                  </a:lnTo>
                  <a:cubicBezTo>
                    <a:pt x="1788" y="14681"/>
                    <a:pt x="3680" y="14323"/>
                    <a:pt x="5593" y="14323"/>
                  </a:cubicBezTo>
                  <a:cubicBezTo>
                    <a:pt x="5649" y="14323"/>
                    <a:pt x="5705" y="14322"/>
                    <a:pt x="5761" y="14322"/>
                  </a:cubicBezTo>
                  <a:cubicBezTo>
                    <a:pt x="7154" y="14322"/>
                    <a:pt x="8526" y="14573"/>
                    <a:pt x="9840" y="15038"/>
                  </a:cubicBezTo>
                  <a:lnTo>
                    <a:pt x="9840" y="1141"/>
                  </a:lnTo>
                  <a:cubicBezTo>
                    <a:pt x="9840" y="1099"/>
                    <a:pt x="9798" y="1057"/>
                    <a:pt x="9756" y="1036"/>
                  </a:cubicBezTo>
                  <a:cubicBezTo>
                    <a:pt x="8212" y="347"/>
                    <a:pt x="6559" y="0"/>
                    <a:pt x="49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70"/>
            <p:cNvSpPr/>
            <p:nvPr/>
          </p:nvSpPr>
          <p:spPr>
            <a:xfrm>
              <a:off x="4137547" y="1766430"/>
              <a:ext cx="25828" cy="58003"/>
            </a:xfrm>
            <a:custGeom>
              <a:avLst/>
              <a:gdLst/>
              <a:ahLst/>
              <a:cxnLst/>
              <a:rect l="l" t="t" r="r" b="b"/>
              <a:pathLst>
                <a:path w="1725" h="3874" extrusionOk="0">
                  <a:moveTo>
                    <a:pt x="1725" y="0"/>
                  </a:moveTo>
                  <a:cubicBezTo>
                    <a:pt x="1136" y="148"/>
                    <a:pt x="547" y="379"/>
                    <a:pt x="1" y="631"/>
                  </a:cubicBezTo>
                  <a:lnTo>
                    <a:pt x="1" y="3743"/>
                  </a:lnTo>
                  <a:cubicBezTo>
                    <a:pt x="1" y="3819"/>
                    <a:pt x="67" y="3873"/>
                    <a:pt x="127" y="3873"/>
                  </a:cubicBezTo>
                  <a:cubicBezTo>
                    <a:pt x="150" y="3873"/>
                    <a:pt x="172" y="3865"/>
                    <a:pt x="190" y="3848"/>
                  </a:cubicBezTo>
                  <a:lnTo>
                    <a:pt x="799" y="3364"/>
                  </a:lnTo>
                  <a:cubicBezTo>
                    <a:pt x="821" y="3343"/>
                    <a:pt x="847" y="3333"/>
                    <a:pt x="876" y="3333"/>
                  </a:cubicBezTo>
                  <a:cubicBezTo>
                    <a:pt x="905" y="3333"/>
                    <a:pt x="936" y="3343"/>
                    <a:pt x="968" y="3364"/>
                  </a:cubicBezTo>
                  <a:lnTo>
                    <a:pt x="1514" y="3827"/>
                  </a:lnTo>
                  <a:cubicBezTo>
                    <a:pt x="1541" y="3847"/>
                    <a:pt x="1573" y="3857"/>
                    <a:pt x="1603" y="3857"/>
                  </a:cubicBezTo>
                  <a:cubicBezTo>
                    <a:pt x="1666" y="3857"/>
                    <a:pt x="1725" y="3814"/>
                    <a:pt x="1725" y="3743"/>
                  </a:cubicBezTo>
                  <a:lnTo>
                    <a:pt x="17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Google Shape;2277;p63">
            <a:extLst>
              <a:ext uri="{FF2B5EF4-FFF2-40B4-BE49-F238E27FC236}">
                <a16:creationId xmlns:a16="http://schemas.microsoft.com/office/drawing/2014/main" id="{3D30CC70-2FDE-B1DF-E34C-C9116107B2D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9787" b="9787"/>
          <a:stretch/>
        </p:blipFill>
        <p:spPr>
          <a:xfrm>
            <a:off x="120023" y="3227921"/>
            <a:ext cx="2231475" cy="1793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Google Shape;2276;p63">
            <a:extLst>
              <a:ext uri="{FF2B5EF4-FFF2-40B4-BE49-F238E27FC236}">
                <a16:creationId xmlns:a16="http://schemas.microsoft.com/office/drawing/2014/main" id="{F8A648FE-C220-6A79-7F77-BB06B7DB01E1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68862" y="583605"/>
            <a:ext cx="1668654" cy="16686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2" name="Google Shape;2282;p64"/>
          <p:cNvSpPr txBox="1">
            <a:spLocks noGrp="1"/>
          </p:cNvSpPr>
          <p:nvPr>
            <p:ph type="title"/>
          </p:nvPr>
        </p:nvSpPr>
        <p:spPr>
          <a:xfrm>
            <a:off x="692587" y="2693990"/>
            <a:ext cx="3277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Các yêu cầu </a:t>
            </a:r>
            <a:r>
              <a:rPr lang="en" b="1" dirty="0">
                <a:solidFill>
                  <a:schemeClr val="accent2">
                    <a:lumMod val="75000"/>
                  </a:schemeClr>
                </a:solidFill>
              </a:rPr>
              <a:t>ứng dụng</a:t>
            </a:r>
            <a:endParaRPr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283" name="Google Shape;2283;p64"/>
          <p:cNvSpPr txBox="1">
            <a:spLocks noGrp="1"/>
          </p:cNvSpPr>
          <p:nvPr>
            <p:ph type="title" idx="2"/>
          </p:nvPr>
        </p:nvSpPr>
        <p:spPr>
          <a:xfrm>
            <a:off x="692587" y="1598390"/>
            <a:ext cx="1659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02.</a:t>
            </a:r>
            <a:endParaRPr dirty="0"/>
          </a:p>
        </p:txBody>
      </p:sp>
      <p:pic>
        <p:nvPicPr>
          <p:cNvPr id="2285" name="Google Shape;2285;p64"/>
          <p:cNvPicPr preferRelativeResize="0"/>
          <p:nvPr/>
        </p:nvPicPr>
        <p:blipFill rotWithShape="1">
          <a:blip r:embed="rId3">
            <a:alphaModFix/>
          </a:blip>
          <a:srcRect l="4808" r="4808"/>
          <a:stretch/>
        </p:blipFill>
        <p:spPr>
          <a:xfrm>
            <a:off x="5022300" y="2119574"/>
            <a:ext cx="1659602" cy="133408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6" name="Google Shape;2286;p64"/>
          <p:cNvPicPr preferRelativeResize="0"/>
          <p:nvPr/>
        </p:nvPicPr>
        <p:blipFill rotWithShape="1">
          <a:blip r:embed="rId4">
            <a:alphaModFix/>
          </a:blip>
          <a:srcRect l="4841" r="4832"/>
          <a:stretch/>
        </p:blipFill>
        <p:spPr>
          <a:xfrm rot="-3406614">
            <a:off x="6231600" y="2840748"/>
            <a:ext cx="1659602" cy="133409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7" name="Google Shape;2287;p64"/>
          <p:cNvPicPr preferRelativeResize="0"/>
          <p:nvPr/>
        </p:nvPicPr>
        <p:blipFill rotWithShape="1">
          <a:blip r:embed="rId5">
            <a:alphaModFix/>
          </a:blip>
          <a:srcRect l="22079" t="14573" r="32573" b="10883"/>
          <a:stretch/>
        </p:blipFill>
        <p:spPr>
          <a:xfrm rot="-3406583">
            <a:off x="6270955" y="1262583"/>
            <a:ext cx="1366288" cy="149698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8" name="Google Shape;2288;p64"/>
          <p:cNvPicPr preferRelativeResize="0"/>
          <p:nvPr/>
        </p:nvPicPr>
        <p:blipFill rotWithShape="1">
          <a:blip r:embed="rId6">
            <a:alphaModFix/>
          </a:blip>
          <a:srcRect l="86859" t="20960" b="68473"/>
          <a:stretch/>
        </p:blipFill>
        <p:spPr>
          <a:xfrm>
            <a:off x="6720525" y="2184550"/>
            <a:ext cx="293228" cy="235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FEDF90-8D6D-945D-6941-2697972D0C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8843" y="2150850"/>
            <a:ext cx="3277200" cy="841800"/>
          </a:xfrm>
        </p:spPr>
        <p:txBody>
          <a:bodyPr/>
          <a:lstStyle/>
          <a:p>
            <a:r>
              <a:rPr lang="vi-VN" dirty="0"/>
              <a:t>Yêu cầu</a:t>
            </a:r>
            <a:r>
              <a:rPr lang="vi-VN" b="1" dirty="0"/>
              <a:t> </a:t>
            </a:r>
            <a:r>
              <a:rPr lang="vi-VN" b="1" dirty="0">
                <a:solidFill>
                  <a:schemeClr val="accent3"/>
                </a:solidFill>
              </a:rPr>
              <a:t>chức năng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BA29B0D-153C-BDE9-1D46-B07A02085F69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898843" y="1055250"/>
            <a:ext cx="1659600" cy="841800"/>
          </a:xfrm>
        </p:spPr>
        <p:txBody>
          <a:bodyPr/>
          <a:lstStyle/>
          <a:p>
            <a:r>
              <a:rPr lang="vi-VN" dirty="0"/>
              <a:t>2.1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E878200-7464-08CD-5429-5560C71FA7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8843" y="3195375"/>
            <a:ext cx="2720400" cy="793500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vi-VN" dirty="0" err="1"/>
              <a:t>Use</a:t>
            </a:r>
            <a:r>
              <a:rPr lang="vi-VN" dirty="0"/>
              <a:t> </a:t>
            </a:r>
            <a:r>
              <a:rPr lang="vi-VN" dirty="0" err="1"/>
              <a:t>case</a:t>
            </a:r>
            <a:r>
              <a:rPr lang="vi-VN" dirty="0"/>
              <a:t> nhân viên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vi-VN" dirty="0" err="1"/>
              <a:t>Use</a:t>
            </a:r>
            <a:r>
              <a:rPr lang="vi-VN" dirty="0"/>
              <a:t> </a:t>
            </a:r>
            <a:r>
              <a:rPr lang="vi-VN" dirty="0" err="1"/>
              <a:t>case</a:t>
            </a:r>
            <a:r>
              <a:rPr lang="vi-VN" dirty="0"/>
              <a:t> quản lý</a:t>
            </a:r>
          </a:p>
          <a:p>
            <a:endParaRPr lang="vi-VN" dirty="0"/>
          </a:p>
        </p:txBody>
      </p:sp>
      <p:pic>
        <p:nvPicPr>
          <p:cNvPr id="5" name="Google Shape;2264;p62">
            <a:extLst>
              <a:ext uri="{FF2B5EF4-FFF2-40B4-BE49-F238E27FC236}">
                <a16:creationId xmlns:a16="http://schemas.microsoft.com/office/drawing/2014/main" id="{7C9FF217-3027-729F-50B3-5377501054E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19719" t="14663" r="10965" b="14670"/>
          <a:stretch/>
        </p:blipFill>
        <p:spPr>
          <a:xfrm>
            <a:off x="4700835" y="1197076"/>
            <a:ext cx="3193677" cy="32545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39830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C1F087B-D262-4D41-35C4-FE21EDE421F5}"/>
              </a:ext>
            </a:extLst>
          </p:cNvPr>
          <p:cNvCxnSpPr>
            <a:cxnSpLocks/>
          </p:cNvCxnSpPr>
          <p:nvPr/>
        </p:nvCxnSpPr>
        <p:spPr>
          <a:xfrm>
            <a:off x="4248866" y="983151"/>
            <a:ext cx="0" cy="3513221"/>
          </a:xfrm>
          <a:prstGeom prst="line">
            <a:avLst/>
          </a:prstGeom>
          <a:ln w="19050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3" name="Picture 2" descr="A diagram of a flowchart&#10;&#10;Description automatically generated">
            <a:extLst>
              <a:ext uri="{FF2B5EF4-FFF2-40B4-BE49-F238E27FC236}">
                <a16:creationId xmlns:a16="http://schemas.microsoft.com/office/drawing/2014/main" id="{69C6569C-E949-B65D-FBE7-5DFD12AC3C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107" y="628761"/>
            <a:ext cx="3095748" cy="4222000"/>
          </a:xfrm>
          <a:prstGeom prst="rect">
            <a:avLst/>
          </a:prstGeom>
        </p:spPr>
      </p:pic>
      <p:pic>
        <p:nvPicPr>
          <p:cNvPr id="5" name="Picture 4" descr="A diagram of a company structure&#10;&#10;Description automatically generated">
            <a:extLst>
              <a:ext uri="{FF2B5EF4-FFF2-40B4-BE49-F238E27FC236}">
                <a16:creationId xmlns:a16="http://schemas.microsoft.com/office/drawing/2014/main" id="{1DF6AF2B-524A-3C82-3703-C02D77E38C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8878" y="563369"/>
            <a:ext cx="3615003" cy="422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921259"/>
      </p:ext>
    </p:extLst>
  </p:cSld>
  <p:clrMapOvr>
    <a:masterClrMapping/>
  </p:clrMapOvr>
</p:sld>
</file>

<file path=ppt/theme/theme1.xml><?xml version="1.0" encoding="utf-8"?>
<a:theme xmlns:a="http://schemas.openxmlformats.org/drawingml/2006/main" name="Grammar Subject for Elementary - 4th Grade: Ordering Adjectives XL by Slidesgo">
  <a:themeElements>
    <a:clrScheme name="Simple Light">
      <a:dk1>
        <a:srgbClr val="191919"/>
      </a:dk1>
      <a:lt1>
        <a:srgbClr val="FFFFFF"/>
      </a:lt1>
      <a:dk2>
        <a:srgbClr val="EB9B2E"/>
      </a:dk2>
      <a:lt2>
        <a:srgbClr val="FCB5A8"/>
      </a:lt2>
      <a:accent1>
        <a:srgbClr val="FD9889"/>
      </a:accent1>
      <a:accent2>
        <a:srgbClr val="A0E5EF"/>
      </a:accent2>
      <a:accent3>
        <a:srgbClr val="4FBED2"/>
      </a:accent3>
      <a:accent4>
        <a:srgbClr val="D67634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</TotalTime>
  <Words>452</Words>
  <Application>Microsoft Office PowerPoint</Application>
  <PresentationFormat>On-screen Show (16:9)</PresentationFormat>
  <Paragraphs>77</Paragraphs>
  <Slides>13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Bebas Neue</vt:lpstr>
      <vt:lpstr>Valera</vt:lpstr>
      <vt:lpstr>Bellota Text</vt:lpstr>
      <vt:lpstr>Wingdings</vt:lpstr>
      <vt:lpstr>Arial</vt:lpstr>
      <vt:lpstr>Varela Round</vt:lpstr>
      <vt:lpstr>Montserrat</vt:lpstr>
      <vt:lpstr>Grammar Subject for Elementary - 4th Grade: Ordering Adjectives XL by Slidesgo</vt:lpstr>
      <vt:lpstr>ỨNG DỤNG Quản lý cửa hàng điện máy</vt:lpstr>
      <vt:lpstr>Thông tin nhóm</vt:lpstr>
      <vt:lpstr>Tổng quan ứng dụng</vt:lpstr>
      <vt:lpstr>PowerPoint Presentation</vt:lpstr>
      <vt:lpstr>PowerPoint Presentation</vt:lpstr>
      <vt:lpstr>Đối tượng sử dụng</vt:lpstr>
      <vt:lpstr>Các yêu cầu ứng dụng</vt:lpstr>
      <vt:lpstr>Yêu cầu chức năng</vt:lpstr>
      <vt:lpstr>PowerPoint Presentation</vt:lpstr>
      <vt:lpstr>2.2 Yêu cầu phi chức năng</vt:lpstr>
      <vt:lpstr>03. Các công cụ sử dụng</vt:lpstr>
      <vt:lpstr>Danh sách các công cụ</vt:lpstr>
      <vt:lpstr>Kết thúc!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ỨNG DỤNG quản lý cửa hàng điện máy</dc:title>
  <dc:creator>Loan Bích</dc:creator>
  <cp:lastModifiedBy>Lê Thị Bích Loan</cp:lastModifiedBy>
  <cp:revision>4</cp:revision>
  <dcterms:modified xsi:type="dcterms:W3CDTF">2023-07-27T02:19:39Z</dcterms:modified>
</cp:coreProperties>
</file>